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8" r:id="rId1"/>
  </p:sldMasterIdLst>
  <p:notesMasterIdLst>
    <p:notesMasterId r:id="rId14"/>
  </p:notesMasterIdLst>
  <p:sldIdLst>
    <p:sldId id="256" r:id="rId2"/>
    <p:sldId id="310" r:id="rId3"/>
    <p:sldId id="320" r:id="rId4"/>
    <p:sldId id="266" r:id="rId5"/>
    <p:sldId id="311" r:id="rId6"/>
    <p:sldId id="313" r:id="rId7"/>
    <p:sldId id="314" r:id="rId8"/>
    <p:sldId id="315" r:id="rId9"/>
    <p:sldId id="317" r:id="rId10"/>
    <p:sldId id="318" r:id="rId11"/>
    <p:sldId id="316" r:id="rId12"/>
    <p:sldId id="319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jUY4AELhC/D4PJCXRStdc6rHzd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hata\Desktop\Covid19_project\Covid%20Project%20Final\Covid19%20Final%20Dashbo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ddiqui\Downloads\Covid19%20Final%20Dashboard.xlsx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phata\Desktop\Covid19_project\Covid%20Project%20Final\Covid19%20Final%20Dashboar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Dashboard.xlsx]Monthwise Cases!PivotTable1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800" b="1" u="sng">
                <a:solidFill>
                  <a:schemeClr val="tx1"/>
                </a:solidFill>
              </a:rPr>
              <a:t>Monthly Covid</a:t>
            </a:r>
            <a:r>
              <a:rPr lang="en-US" sz="2800" b="1" u="sng" baseline="0">
                <a:solidFill>
                  <a:schemeClr val="tx1"/>
                </a:solidFill>
              </a:rPr>
              <a:t> Cases (In Millions)</a:t>
            </a:r>
            <a:endParaRPr lang="en-US" sz="2800" b="1" u="sng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2.1154562383612664E-2"/>
          <c:y val="9.3718614410872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1295555268706171E-2"/>
          <c:y val="0.18487558669451495"/>
          <c:w val="0.95992714025500914"/>
          <c:h val="0.6886879172599924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'Monthwise Cases'!$R$1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dLbls>
            <c:numFmt formatCode="#,##0.0_ ;\-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'Monthwise Cases'!$Q$2:$Q$26</c:f>
              <c:multiLvlStrCache>
                <c:ptCount val="22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</c:lvl>
              </c:multiLvlStrCache>
            </c:multiLvlStrRef>
          </c:cat>
          <c:val>
            <c:numRef>
              <c:f>'Monthwise Cases'!$R$2:$R$26</c:f>
              <c:numCache>
                <c:formatCode>General</c:formatCode>
                <c:ptCount val="22"/>
                <c:pt idx="0">
                  <c:v>1</c:v>
                </c:pt>
                <c:pt idx="1">
                  <c:v>2</c:v>
                </c:pt>
                <c:pt idx="2">
                  <c:v>1632</c:v>
                </c:pt>
                <c:pt idx="3">
                  <c:v>33232</c:v>
                </c:pt>
                <c:pt idx="4">
                  <c:v>150290</c:v>
                </c:pt>
                <c:pt idx="5">
                  <c:v>393630</c:v>
                </c:pt>
                <c:pt idx="6">
                  <c:v>1118267</c:v>
                </c:pt>
                <c:pt idx="7">
                  <c:v>1990888</c:v>
                </c:pt>
                <c:pt idx="8">
                  <c:v>2622324</c:v>
                </c:pt>
                <c:pt idx="9">
                  <c:v>1873130</c:v>
                </c:pt>
                <c:pt idx="10">
                  <c:v>1279860</c:v>
                </c:pt>
                <c:pt idx="11">
                  <c:v>823056</c:v>
                </c:pt>
                <c:pt idx="12">
                  <c:v>472317</c:v>
                </c:pt>
                <c:pt idx="13">
                  <c:v>353428</c:v>
                </c:pt>
                <c:pt idx="14">
                  <c:v>1108660</c:v>
                </c:pt>
                <c:pt idx="15">
                  <c:v>6936479</c:v>
                </c:pt>
                <c:pt idx="16">
                  <c:v>9016687</c:v>
                </c:pt>
                <c:pt idx="17">
                  <c:v>2236885</c:v>
                </c:pt>
                <c:pt idx="18">
                  <c:v>1243973</c:v>
                </c:pt>
                <c:pt idx="19">
                  <c:v>1156005</c:v>
                </c:pt>
                <c:pt idx="20">
                  <c:v>954756</c:v>
                </c:pt>
                <c:pt idx="21">
                  <c:v>520110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E-4CF2-AD2F-9E6FFD8FA76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3"/>
        <c:overlap val="-11"/>
        <c:axId val="-946451936"/>
        <c:axId val="-946449760"/>
      </c:barChart>
      <c:catAx>
        <c:axId val="-946451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49760"/>
        <c:crosses val="autoZero"/>
        <c:auto val="1"/>
        <c:lblAlgn val="ctr"/>
        <c:lblOffset val="100"/>
        <c:noMultiLvlLbl val="0"/>
      </c:catAx>
      <c:valAx>
        <c:axId val="-946449760"/>
        <c:scaling>
          <c:orientation val="minMax"/>
        </c:scaling>
        <c:delete val="1"/>
        <c:axPos val="l"/>
        <c:numFmt formatCode="#,##0.0_ ;\-#,##0.0" sourceLinked="0"/>
        <c:majorTickMark val="out"/>
        <c:minorTickMark val="none"/>
        <c:tickLblPos val="nextTo"/>
        <c:crossAx val="-946451936"/>
        <c:crosses val="autoZero"/>
        <c:crossBetween val="between"/>
        <c:dispUnits>
          <c:builtInUnit val="million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Dashboard.xlsx]Fatality Rate!PivotTable7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Covid Fatality Rate</a:t>
            </a:r>
          </a:p>
        </c:rich>
      </c:tx>
      <c:layout>
        <c:manualLayout>
          <c:xMode val="edge"/>
          <c:yMode val="edge"/>
          <c:x val="3.1913451206012789E-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solidFill>
              <a:srgbClr val="FF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70C0"/>
          </a:solidFill>
          <a:ln>
            <a:solidFill>
              <a:srgbClr val="0070C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10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11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6.3614180512357316E-2"/>
          <c:y val="0.15607340684389256"/>
          <c:w val="0.92002518897883778"/>
          <c:h val="0.384769715492397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'Fatality Rate'!$J$3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10483200730740597"/>
                  <c:y val="2.2051084201457315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900" b="0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1489CAD-1892-4E9F-AD3D-A9A84B3CB6C2}" type="CATEGORYNAME">
                      <a:rPr lang="en-US" sz="1200" b="1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, </a:t>
                    </a:r>
                    <a:fld id="{43C0DDFF-3DB9-4729-BD1E-B775A6639357}" type="VALUE">
                      <a:rPr lang="en-US" sz="1100" b="1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4536176015949162"/>
                      <c:h val="6.21113062333032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2030-4856-A9D8-CAEA3673F4A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'Fatality Rate'!$I$4:$I$41</c:f>
              <c:strCache>
                <c:ptCount val="37"/>
                <c:pt idx="0">
                  <c:v>Punjab</c:v>
                </c:pt>
                <c:pt idx="1">
                  <c:v>Maharashtra</c:v>
                </c:pt>
                <c:pt idx="2">
                  <c:v>Uttarakhand</c:v>
                </c:pt>
                <c:pt idx="3">
                  <c:v>Delhi</c:v>
                </c:pt>
                <c:pt idx="4">
                  <c:v>Goa</c:v>
                </c:pt>
                <c:pt idx="5">
                  <c:v>Himachal Pradesh</c:v>
                </c:pt>
                <c:pt idx="6">
                  <c:v>Meghalaya</c:v>
                </c:pt>
                <c:pt idx="7">
                  <c:v>Puducherry</c:v>
                </c:pt>
                <c:pt idx="8">
                  <c:v>Sikkim</c:v>
                </c:pt>
                <c:pt idx="9">
                  <c:v>Andaman and Nicobar Islands</c:v>
                </c:pt>
                <c:pt idx="10">
                  <c:v>Nagaland</c:v>
                </c:pt>
                <c:pt idx="11">
                  <c:v>Manipur</c:v>
                </c:pt>
                <c:pt idx="12">
                  <c:v>Gujarat</c:v>
                </c:pt>
                <c:pt idx="13">
                  <c:v>Jammu and Kashmir</c:v>
                </c:pt>
                <c:pt idx="14">
                  <c:v>West Bengal</c:v>
                </c:pt>
                <c:pt idx="15">
                  <c:v>Tamil Nadu</c:v>
                </c:pt>
                <c:pt idx="16">
                  <c:v>India</c:v>
                </c:pt>
                <c:pt idx="17">
                  <c:v>Uttar Pradesh</c:v>
                </c:pt>
                <c:pt idx="18">
                  <c:v>Chandigarh</c:v>
                </c:pt>
                <c:pt idx="19">
                  <c:v>Madhya Pradesh</c:v>
                </c:pt>
                <c:pt idx="20">
                  <c:v>Chhattisgarh</c:v>
                </c:pt>
                <c:pt idx="21">
                  <c:v>Jharkhand</c:v>
                </c:pt>
                <c:pt idx="22">
                  <c:v>Karnataka</c:v>
                </c:pt>
                <c:pt idx="23">
                  <c:v>Haryana</c:v>
                </c:pt>
                <c:pt idx="24">
                  <c:v>Ladakh</c:v>
                </c:pt>
                <c:pt idx="25">
                  <c:v>Tripura</c:v>
                </c:pt>
                <c:pt idx="26">
                  <c:v>Bihar</c:v>
                </c:pt>
                <c:pt idx="27">
                  <c:v>Rajasthan</c:v>
                </c:pt>
                <c:pt idx="28">
                  <c:v>Assam</c:v>
                </c:pt>
                <c:pt idx="29">
                  <c:v>Andhra Pradesh</c:v>
                </c:pt>
                <c:pt idx="30">
                  <c:v>Odisha</c:v>
                </c:pt>
                <c:pt idx="31">
                  <c:v>Telangana</c:v>
                </c:pt>
                <c:pt idx="32">
                  <c:v>Kerala</c:v>
                </c:pt>
                <c:pt idx="33">
                  <c:v>Lakshadweep</c:v>
                </c:pt>
                <c:pt idx="34">
                  <c:v>Arunachal Pradesh</c:v>
                </c:pt>
                <c:pt idx="35">
                  <c:v>Mizoram</c:v>
                </c:pt>
                <c:pt idx="36">
                  <c:v>Dadra and Nagar Haveli and Daman and Diu</c:v>
                </c:pt>
              </c:strCache>
            </c:strRef>
          </c:cat>
          <c:val>
            <c:numRef>
              <c:f>'Fatality Rate'!$J$4:$J$41</c:f>
              <c:numCache>
                <c:formatCode>0.00%</c:formatCode>
                <c:ptCount val="37"/>
                <c:pt idx="0">
                  <c:v>2.7708709043742515E-2</c:v>
                </c:pt>
                <c:pt idx="1">
                  <c:v>2.1179868880718065E-2</c:v>
                </c:pt>
                <c:pt idx="2">
                  <c:v>1.9583070322071433E-2</c:v>
                </c:pt>
                <c:pt idx="3">
                  <c:v>1.7276157128707479E-2</c:v>
                </c:pt>
                <c:pt idx="4">
                  <c:v>1.6794079782698489E-2</c:v>
                </c:pt>
                <c:pt idx="5">
                  <c:v>1.6425335494276647E-2</c:v>
                </c:pt>
                <c:pt idx="6">
                  <c:v>1.5459879865081516E-2</c:v>
                </c:pt>
                <c:pt idx="7">
                  <c:v>1.523192749465024E-2</c:v>
                </c:pt>
                <c:pt idx="8">
                  <c:v>1.4780409847388893E-2</c:v>
                </c:pt>
                <c:pt idx="9">
                  <c:v>1.4721071355800015E-2</c:v>
                </c:pt>
                <c:pt idx="10">
                  <c:v>1.4719827395262969E-2</c:v>
                </c:pt>
                <c:pt idx="11">
                  <c:v>1.4505089099898862E-2</c:v>
                </c:pt>
                <c:pt idx="12">
                  <c:v>1.4427961516330459E-2</c:v>
                </c:pt>
                <c:pt idx="13">
                  <c:v>1.4137941492021929E-2</c:v>
                </c:pt>
                <c:pt idx="14">
                  <c:v>1.3747904159476559E-2</c:v>
                </c:pt>
                <c:pt idx="15">
                  <c:v>1.3583284389695948E-2</c:v>
                </c:pt>
                <c:pt idx="16">
                  <c:v>1.3418615856236018E-2</c:v>
                </c:pt>
                <c:pt idx="17">
                  <c:v>1.3290787934089712E-2</c:v>
                </c:pt>
                <c:pt idx="18">
                  <c:v>1.3272206979866568E-2</c:v>
                </c:pt>
                <c:pt idx="19">
                  <c:v>1.3162215035870402E-2</c:v>
                </c:pt>
                <c:pt idx="20">
                  <c:v>1.2900714391651857E-2</c:v>
                </c:pt>
                <c:pt idx="21">
                  <c:v>1.2900354836685668E-2</c:v>
                </c:pt>
                <c:pt idx="22">
                  <c:v>1.2531466743728674E-2</c:v>
                </c:pt>
                <c:pt idx="23">
                  <c:v>1.1683058617896211E-2</c:v>
                </c:pt>
                <c:pt idx="24">
                  <c:v>1.0918900067507505E-2</c:v>
                </c:pt>
                <c:pt idx="25">
                  <c:v>1.0296603886436955E-2</c:v>
                </c:pt>
                <c:pt idx="26">
                  <c:v>9.8626596999619714E-3</c:v>
                </c:pt>
                <c:pt idx="27">
                  <c:v>9.1740213548806727E-3</c:v>
                </c:pt>
                <c:pt idx="28">
                  <c:v>7.4762683680057989E-3</c:v>
                </c:pt>
                <c:pt idx="29">
                  <c:v>7.3148347555221128E-3</c:v>
                </c:pt>
                <c:pt idx="30">
                  <c:v>6.0265876853222867E-3</c:v>
                </c:pt>
                <c:pt idx="31">
                  <c:v>5.7891844188088445E-3</c:v>
                </c:pt>
                <c:pt idx="32">
                  <c:v>4.6708023096238456E-3</c:v>
                </c:pt>
                <c:pt idx="33">
                  <c:v>4.5868257839346048E-3</c:v>
                </c:pt>
                <c:pt idx="34">
                  <c:v>4.2232304071899134E-3</c:v>
                </c:pt>
                <c:pt idx="35">
                  <c:v>3.4069626279065171E-3</c:v>
                </c:pt>
                <c:pt idx="36">
                  <c:v>4.7794492142987305E-4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D8-4CAF-99A0-423E53349C9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6"/>
        <c:axId val="-946444864"/>
        <c:axId val="-946451392"/>
      </c:barChart>
      <c:catAx>
        <c:axId val="-946444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51392"/>
        <c:crosses val="autoZero"/>
        <c:auto val="1"/>
        <c:lblAlgn val="ctr"/>
        <c:lblOffset val="100"/>
        <c:noMultiLvlLbl val="0"/>
      </c:catAx>
      <c:valAx>
        <c:axId val="-946451392"/>
        <c:scaling>
          <c:orientation val="minMax"/>
        </c:scaling>
        <c:delete val="0"/>
        <c:axPos val="l"/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4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Dashboard.xlsx]Delta7!PivotTable2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Delta7 Cases </a:t>
            </a:r>
            <a:r>
              <a:rPr lang="en-IN" sz="2800" b="1" i="0" u="sng" strike="noStrike" kern="1200" spc="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</a:t>
            </a: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Vaccinated Population</a:t>
            </a:r>
          </a:p>
        </c:rich>
      </c:tx>
      <c:layout>
        <c:manualLayout>
          <c:xMode val="edge"/>
          <c:yMode val="edge"/>
          <c:x val="4.2106361943762778E-2"/>
          <c:y val="3.64372353478799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4.0535774328400158E-2"/>
          <c:y val="0.10518501453369443"/>
          <c:w val="0.95015441903414077"/>
          <c:h val="0.74474570394187045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Delta7!$K$32</c:f>
              <c:strCache>
                <c:ptCount val="1"/>
                <c:pt idx="0">
                  <c:v>Vaccinated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cat>
            <c:strRef>
              <c:f>Delta7!$I$33:$I$69</c:f>
              <c:strCache>
                <c:ptCount val="36"/>
                <c:pt idx="0">
                  <c:v>AN</c:v>
                </c:pt>
                <c:pt idx="1">
                  <c:v>AP</c:v>
                </c:pt>
                <c:pt idx="2">
                  <c:v>AR</c:v>
                </c:pt>
                <c:pt idx="3">
                  <c:v>AS</c:v>
                </c:pt>
                <c:pt idx="4">
                  <c:v>BR</c:v>
                </c:pt>
                <c:pt idx="5">
                  <c:v>CH</c:v>
                </c:pt>
                <c:pt idx="6">
                  <c:v>CT</c:v>
                </c:pt>
                <c:pt idx="7">
                  <c:v>DL</c:v>
                </c:pt>
                <c:pt idx="8">
                  <c:v>DN</c:v>
                </c:pt>
                <c:pt idx="9">
                  <c:v>GA</c:v>
                </c:pt>
                <c:pt idx="10">
                  <c:v>GJ</c:v>
                </c:pt>
                <c:pt idx="11">
                  <c:v>HP</c:v>
                </c:pt>
                <c:pt idx="12">
                  <c:v>HR</c:v>
                </c:pt>
                <c:pt idx="13">
                  <c:v>JH</c:v>
                </c:pt>
                <c:pt idx="14">
                  <c:v>JK</c:v>
                </c:pt>
                <c:pt idx="15">
                  <c:v>KA</c:v>
                </c:pt>
                <c:pt idx="16">
                  <c:v>KL</c:v>
                </c:pt>
                <c:pt idx="17">
                  <c:v>LA</c:v>
                </c:pt>
                <c:pt idx="18">
                  <c:v>LD</c:v>
                </c:pt>
                <c:pt idx="19">
                  <c:v>MH</c:v>
                </c:pt>
                <c:pt idx="20">
                  <c:v>ML</c:v>
                </c:pt>
                <c:pt idx="21">
                  <c:v>MN</c:v>
                </c:pt>
                <c:pt idx="22">
                  <c:v>MP</c:v>
                </c:pt>
                <c:pt idx="23">
                  <c:v>MZ</c:v>
                </c:pt>
                <c:pt idx="24">
                  <c:v>NL</c:v>
                </c:pt>
                <c:pt idx="25">
                  <c:v>OR</c:v>
                </c:pt>
                <c:pt idx="26">
                  <c:v>PB</c:v>
                </c:pt>
                <c:pt idx="27">
                  <c:v>PY</c:v>
                </c:pt>
                <c:pt idx="28">
                  <c:v>RJ</c:v>
                </c:pt>
                <c:pt idx="29">
                  <c:v>SK</c:v>
                </c:pt>
                <c:pt idx="30">
                  <c:v>TG</c:v>
                </c:pt>
                <c:pt idx="31">
                  <c:v>TN</c:v>
                </c:pt>
                <c:pt idx="32">
                  <c:v>TR</c:v>
                </c:pt>
                <c:pt idx="33">
                  <c:v>UP</c:v>
                </c:pt>
                <c:pt idx="34">
                  <c:v>UT</c:v>
                </c:pt>
                <c:pt idx="35">
                  <c:v>WB</c:v>
                </c:pt>
              </c:strCache>
            </c:strRef>
          </c:cat>
          <c:val>
            <c:numRef>
              <c:f>Delta7!$K$33:$K$69</c:f>
              <c:numCache>
                <c:formatCode>General</c:formatCode>
                <c:ptCount val="36"/>
                <c:pt idx="0">
                  <c:v>10640</c:v>
                </c:pt>
                <c:pt idx="1">
                  <c:v>1887005</c:v>
                </c:pt>
                <c:pt idx="2">
                  <c:v>23647</c:v>
                </c:pt>
                <c:pt idx="3">
                  <c:v>849889</c:v>
                </c:pt>
                <c:pt idx="4">
                  <c:v>2144970</c:v>
                </c:pt>
                <c:pt idx="5">
                  <c:v>21641</c:v>
                </c:pt>
                <c:pt idx="6">
                  <c:v>604260</c:v>
                </c:pt>
                <c:pt idx="7">
                  <c:v>269146</c:v>
                </c:pt>
                <c:pt idx="8">
                  <c:v>14244</c:v>
                </c:pt>
                <c:pt idx="9">
                  <c:v>46494</c:v>
                </c:pt>
                <c:pt idx="10">
                  <c:v>1660382</c:v>
                </c:pt>
                <c:pt idx="11">
                  <c:v>234011</c:v>
                </c:pt>
                <c:pt idx="12">
                  <c:v>368141</c:v>
                </c:pt>
                <c:pt idx="13">
                  <c:v>428313</c:v>
                </c:pt>
                <c:pt idx="14">
                  <c:v>414843</c:v>
                </c:pt>
                <c:pt idx="15">
                  <c:v>1373861</c:v>
                </c:pt>
                <c:pt idx="16">
                  <c:v>792534</c:v>
                </c:pt>
                <c:pt idx="17">
                  <c:v>1532</c:v>
                </c:pt>
                <c:pt idx="18">
                  <c:v>796</c:v>
                </c:pt>
                <c:pt idx="19">
                  <c:v>1282938</c:v>
                </c:pt>
                <c:pt idx="20">
                  <c:v>41927</c:v>
                </c:pt>
                <c:pt idx="21">
                  <c:v>71276</c:v>
                </c:pt>
                <c:pt idx="22">
                  <c:v>2034460</c:v>
                </c:pt>
                <c:pt idx="23">
                  <c:v>11262</c:v>
                </c:pt>
                <c:pt idx="24">
                  <c:v>23628</c:v>
                </c:pt>
                <c:pt idx="25">
                  <c:v>917236</c:v>
                </c:pt>
                <c:pt idx="26">
                  <c:v>223256</c:v>
                </c:pt>
                <c:pt idx="27">
                  <c:v>20073</c:v>
                </c:pt>
                <c:pt idx="28">
                  <c:v>864947</c:v>
                </c:pt>
                <c:pt idx="29">
                  <c:v>14044</c:v>
                </c:pt>
                <c:pt idx="30">
                  <c:v>961422</c:v>
                </c:pt>
                <c:pt idx="31">
                  <c:v>1578082</c:v>
                </c:pt>
                <c:pt idx="32">
                  <c:v>74642</c:v>
                </c:pt>
                <c:pt idx="33">
                  <c:v>3130828</c:v>
                </c:pt>
                <c:pt idx="34">
                  <c:v>258381</c:v>
                </c:pt>
                <c:pt idx="35">
                  <c:v>1871612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5E-4015-A103-0BF323126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9"/>
        <c:axId val="-946449216"/>
        <c:axId val="-946454656"/>
      </c:barChart>
      <c:lineChart>
        <c:grouping val="standard"/>
        <c:varyColors val="0"/>
        <c:ser>
          <c:idx val="0"/>
          <c:order val="0"/>
          <c:tx>
            <c:strRef>
              <c:f>Delta7!$J$32</c:f>
              <c:strCache>
                <c:ptCount val="1"/>
                <c:pt idx="0">
                  <c:v>Delta7 Cases</c:v>
                </c:pt>
              </c:strCache>
            </c:strRef>
          </c:tx>
          <c:spPr>
            <a:ln w="571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Delta7!$I$33:$I$69</c:f>
              <c:strCache>
                <c:ptCount val="36"/>
                <c:pt idx="0">
                  <c:v>AN</c:v>
                </c:pt>
                <c:pt idx="1">
                  <c:v>AP</c:v>
                </c:pt>
                <c:pt idx="2">
                  <c:v>AR</c:v>
                </c:pt>
                <c:pt idx="3">
                  <c:v>AS</c:v>
                </c:pt>
                <c:pt idx="4">
                  <c:v>BR</c:v>
                </c:pt>
                <c:pt idx="5">
                  <c:v>CH</c:v>
                </c:pt>
                <c:pt idx="6">
                  <c:v>CT</c:v>
                </c:pt>
                <c:pt idx="7">
                  <c:v>DL</c:v>
                </c:pt>
                <c:pt idx="8">
                  <c:v>DN</c:v>
                </c:pt>
                <c:pt idx="9">
                  <c:v>GA</c:v>
                </c:pt>
                <c:pt idx="10">
                  <c:v>GJ</c:v>
                </c:pt>
                <c:pt idx="11">
                  <c:v>HP</c:v>
                </c:pt>
                <c:pt idx="12">
                  <c:v>HR</c:v>
                </c:pt>
                <c:pt idx="13">
                  <c:v>JH</c:v>
                </c:pt>
                <c:pt idx="14">
                  <c:v>JK</c:v>
                </c:pt>
                <c:pt idx="15">
                  <c:v>KA</c:v>
                </c:pt>
                <c:pt idx="16">
                  <c:v>KL</c:v>
                </c:pt>
                <c:pt idx="17">
                  <c:v>LA</c:v>
                </c:pt>
                <c:pt idx="18">
                  <c:v>LD</c:v>
                </c:pt>
                <c:pt idx="19">
                  <c:v>MH</c:v>
                </c:pt>
                <c:pt idx="20">
                  <c:v>ML</c:v>
                </c:pt>
                <c:pt idx="21">
                  <c:v>MN</c:v>
                </c:pt>
                <c:pt idx="22">
                  <c:v>MP</c:v>
                </c:pt>
                <c:pt idx="23">
                  <c:v>MZ</c:v>
                </c:pt>
                <c:pt idx="24">
                  <c:v>NL</c:v>
                </c:pt>
                <c:pt idx="25">
                  <c:v>OR</c:v>
                </c:pt>
                <c:pt idx="26">
                  <c:v>PB</c:v>
                </c:pt>
                <c:pt idx="27">
                  <c:v>PY</c:v>
                </c:pt>
                <c:pt idx="28">
                  <c:v>RJ</c:v>
                </c:pt>
                <c:pt idx="29">
                  <c:v>SK</c:v>
                </c:pt>
                <c:pt idx="30">
                  <c:v>TG</c:v>
                </c:pt>
                <c:pt idx="31">
                  <c:v>TN</c:v>
                </c:pt>
                <c:pt idx="32">
                  <c:v>TR</c:v>
                </c:pt>
                <c:pt idx="33">
                  <c:v>UP</c:v>
                </c:pt>
                <c:pt idx="34">
                  <c:v>UT</c:v>
                </c:pt>
                <c:pt idx="35">
                  <c:v>WB</c:v>
                </c:pt>
              </c:strCache>
            </c:strRef>
          </c:cat>
          <c:val>
            <c:numRef>
              <c:f>Delta7!$J$33:$J$69</c:f>
              <c:numCache>
                <c:formatCode>General</c:formatCode>
                <c:ptCount val="36"/>
                <c:pt idx="0">
                  <c:v>3</c:v>
                </c:pt>
                <c:pt idx="1">
                  <c:v>2873</c:v>
                </c:pt>
                <c:pt idx="2">
                  <c:v>66</c:v>
                </c:pt>
                <c:pt idx="3">
                  <c:v>2056</c:v>
                </c:pt>
                <c:pt idx="4">
                  <c:v>40</c:v>
                </c:pt>
                <c:pt idx="5">
                  <c:v>28</c:v>
                </c:pt>
                <c:pt idx="6">
                  <c:v>205</c:v>
                </c:pt>
                <c:pt idx="7">
                  <c:v>267</c:v>
                </c:pt>
                <c:pt idx="8">
                  <c:v>0</c:v>
                </c:pt>
                <c:pt idx="9">
                  <c:v>222</c:v>
                </c:pt>
                <c:pt idx="10">
                  <c:v>159</c:v>
                </c:pt>
                <c:pt idx="11">
                  <c:v>1537</c:v>
                </c:pt>
                <c:pt idx="12">
                  <c:v>95</c:v>
                </c:pt>
                <c:pt idx="13">
                  <c:v>137</c:v>
                </c:pt>
                <c:pt idx="14">
                  <c:v>611</c:v>
                </c:pt>
                <c:pt idx="15">
                  <c:v>2347</c:v>
                </c:pt>
                <c:pt idx="16">
                  <c:v>53326</c:v>
                </c:pt>
                <c:pt idx="17">
                  <c:v>58</c:v>
                </c:pt>
                <c:pt idx="18">
                  <c:v>0</c:v>
                </c:pt>
                <c:pt idx="19">
                  <c:v>8117</c:v>
                </c:pt>
                <c:pt idx="20">
                  <c:v>256</c:v>
                </c:pt>
                <c:pt idx="21">
                  <c:v>439</c:v>
                </c:pt>
                <c:pt idx="22">
                  <c:v>105</c:v>
                </c:pt>
                <c:pt idx="23">
                  <c:v>4098</c:v>
                </c:pt>
                <c:pt idx="24">
                  <c:v>130</c:v>
                </c:pt>
                <c:pt idx="25">
                  <c:v>3046</c:v>
                </c:pt>
                <c:pt idx="26">
                  <c:v>192</c:v>
                </c:pt>
                <c:pt idx="27">
                  <c:v>278</c:v>
                </c:pt>
                <c:pt idx="28">
                  <c:v>27</c:v>
                </c:pt>
                <c:pt idx="29">
                  <c:v>79</c:v>
                </c:pt>
                <c:pt idx="30">
                  <c:v>1189</c:v>
                </c:pt>
                <c:pt idx="31">
                  <c:v>7407</c:v>
                </c:pt>
                <c:pt idx="32">
                  <c:v>87</c:v>
                </c:pt>
                <c:pt idx="33">
                  <c:v>63</c:v>
                </c:pt>
                <c:pt idx="34">
                  <c:v>75</c:v>
                </c:pt>
                <c:pt idx="35">
                  <c:v>6453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A5E-4015-A103-0BF323126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946450304"/>
        <c:axId val="-946459008"/>
      </c:lineChart>
      <c:catAx>
        <c:axId val="-946450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59008"/>
        <c:crosses val="autoZero"/>
        <c:auto val="1"/>
        <c:lblAlgn val="ctr"/>
        <c:lblOffset val="100"/>
        <c:noMultiLvlLbl val="0"/>
      </c:catAx>
      <c:valAx>
        <c:axId val="-9464590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" b="0" i="0" u="none" strike="noStrike" kern="1200" baseline="0">
                <a:solidFill>
                  <a:schemeClr val="tx1">
                    <a:lumMod val="65000"/>
                    <a:lumOff val="35000"/>
                    <a:alpha val="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50304"/>
        <c:crosses val="autoZero"/>
        <c:crossBetween val="between"/>
      </c:valAx>
      <c:valAx>
        <c:axId val="-94645465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" b="0" i="0" u="none" strike="noStrike" kern="1200" baseline="0">
                <a:solidFill>
                  <a:schemeClr val="bg1">
                    <a:alpha val="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49216"/>
        <c:crosses val="max"/>
        <c:crossBetween val="between"/>
      </c:valAx>
      <c:catAx>
        <c:axId val="-94644921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94645465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130074323883509"/>
          <c:y val="8.5104694091397842E-2"/>
          <c:w val="0.16880253735013526"/>
          <c:h val="0.216893041890706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Dashboard.xlsx]Vaccinated!PivotTable8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Vaccinated Population</a:t>
            </a:r>
          </a:p>
        </c:rich>
      </c:tx>
      <c:layout>
        <c:manualLayout>
          <c:xMode val="edge"/>
          <c:yMode val="edge"/>
          <c:x val="6.1725042990314321E-4"/>
          <c:y val="8.9242189287096728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ellipsis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ellipsis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3445270073376712E-3"/>
          <c:y val="0.14062163636284009"/>
          <c:w val="0.98911156105044362"/>
          <c:h val="0.4168812937388636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Vaccinated!$B$1</c:f>
              <c:strCache>
                <c:ptCount val="1"/>
                <c:pt idx="0">
                  <c:v>1 Dose</c:v>
                </c:pt>
              </c:strCache>
            </c:strRef>
          </c:tx>
          <c:spPr>
            <a:gradFill flip="none" rotWithShape="1">
              <a:gsLst>
                <a:gs pos="88000">
                  <a:srgbClr val="00B0F0"/>
                </a:gs>
                <a:gs pos="60000">
                  <a:schemeClr val="accent3">
                    <a:lumMod val="0"/>
                    <a:lumOff val="100000"/>
                  </a:schemeClr>
                </a:gs>
                <a:gs pos="14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cat>
            <c:strRef>
              <c:f>Vaccinated!$A$2:$A$38</c:f>
              <c:strCache>
                <c:ptCount val="36"/>
                <c:pt idx="0">
                  <c:v>Sikkim</c:v>
                </c:pt>
                <c:pt idx="1">
                  <c:v>Lakshadweep</c:v>
                </c:pt>
                <c:pt idx="2">
                  <c:v>Goa</c:v>
                </c:pt>
                <c:pt idx="3">
                  <c:v>Ladakh</c:v>
                </c:pt>
                <c:pt idx="4">
                  <c:v>Andaman and Nicobar Islands</c:v>
                </c:pt>
                <c:pt idx="5">
                  <c:v>Himachal Pradesh</c:v>
                </c:pt>
                <c:pt idx="6">
                  <c:v>Chandigarh</c:v>
                </c:pt>
                <c:pt idx="7">
                  <c:v>Mizoram</c:v>
                </c:pt>
                <c:pt idx="8">
                  <c:v>Tripura</c:v>
                </c:pt>
                <c:pt idx="9">
                  <c:v>Andhra Pradesh</c:v>
                </c:pt>
                <c:pt idx="10">
                  <c:v>Jammu and Kashmir</c:v>
                </c:pt>
                <c:pt idx="11">
                  <c:v>Kerala</c:v>
                </c:pt>
                <c:pt idx="12">
                  <c:v>Dadra and Nagar Haveli and Daman and Diu</c:v>
                </c:pt>
                <c:pt idx="13">
                  <c:v>Gujarat</c:v>
                </c:pt>
                <c:pt idx="14">
                  <c:v>NCT of Delhi</c:v>
                </c:pt>
                <c:pt idx="15">
                  <c:v>Arunachal Pradesh</c:v>
                </c:pt>
                <c:pt idx="16">
                  <c:v>Uttarakhand</c:v>
                </c:pt>
                <c:pt idx="17">
                  <c:v>Karnataka</c:v>
                </c:pt>
                <c:pt idx="18">
                  <c:v>Haryana</c:v>
                </c:pt>
                <c:pt idx="19">
                  <c:v>Puducherry</c:v>
                </c:pt>
                <c:pt idx="20">
                  <c:v>Odisha</c:v>
                </c:pt>
                <c:pt idx="21">
                  <c:v>Telangana</c:v>
                </c:pt>
                <c:pt idx="22">
                  <c:v>Rajasthan</c:v>
                </c:pt>
                <c:pt idx="23">
                  <c:v>Chhattisgarh</c:v>
                </c:pt>
                <c:pt idx="24">
                  <c:v>Maharashtra</c:v>
                </c:pt>
                <c:pt idx="25">
                  <c:v>Madhya Pradesh</c:v>
                </c:pt>
                <c:pt idx="26">
                  <c:v>Assam</c:v>
                </c:pt>
                <c:pt idx="27">
                  <c:v>Tamil Nadu</c:v>
                </c:pt>
                <c:pt idx="28">
                  <c:v>Manipur[c]</c:v>
                </c:pt>
                <c:pt idx="29">
                  <c:v>Nagaland</c:v>
                </c:pt>
                <c:pt idx="30">
                  <c:v>West Bengal</c:v>
                </c:pt>
                <c:pt idx="31">
                  <c:v>Punjab</c:v>
                </c:pt>
                <c:pt idx="32">
                  <c:v>Meghalaya</c:v>
                </c:pt>
                <c:pt idx="33">
                  <c:v>Bihar</c:v>
                </c:pt>
                <c:pt idx="34">
                  <c:v>Jharkhand</c:v>
                </c:pt>
                <c:pt idx="35">
                  <c:v>Uttar Pradesh</c:v>
                </c:pt>
              </c:strCache>
            </c:strRef>
          </c:cat>
          <c:val>
            <c:numRef>
              <c:f>Vaccinated!$B$2:$B$38</c:f>
              <c:numCache>
                <c:formatCode>0.00%</c:formatCode>
                <c:ptCount val="36"/>
                <c:pt idx="0">
                  <c:v>3.6252995614803406E-2</c:v>
                </c:pt>
                <c:pt idx="1">
                  <c:v>3.7403298343506482E-2</c:v>
                </c:pt>
                <c:pt idx="2">
                  <c:v>3.782446172462052E-2</c:v>
                </c:pt>
                <c:pt idx="3">
                  <c:v>3.2877396054186013E-2</c:v>
                </c:pt>
                <c:pt idx="4">
                  <c:v>3.4166225281078495E-2</c:v>
                </c:pt>
                <c:pt idx="5">
                  <c:v>3.6110449373309192E-2</c:v>
                </c:pt>
                <c:pt idx="6">
                  <c:v>3.623700497525302E-2</c:v>
                </c:pt>
                <c:pt idx="7">
                  <c:v>2.7542068392903664E-2</c:v>
                </c:pt>
                <c:pt idx="8">
                  <c:v>2.899067251519509E-2</c:v>
                </c:pt>
                <c:pt idx="9">
                  <c:v>2.9134277417491385E-2</c:v>
                </c:pt>
                <c:pt idx="10">
                  <c:v>3.3234992954897624E-2</c:v>
                </c:pt>
                <c:pt idx="11">
                  <c:v>3.3239496277988737E-2</c:v>
                </c:pt>
                <c:pt idx="12">
                  <c:v>3.1787709523406989E-2</c:v>
                </c:pt>
                <c:pt idx="13">
                  <c:v>3.0380035371617778E-2</c:v>
                </c:pt>
                <c:pt idx="14">
                  <c:v>3.0399369333802353E-2</c:v>
                </c:pt>
                <c:pt idx="15">
                  <c:v>2.3677608642244469E-2</c:v>
                </c:pt>
                <c:pt idx="16">
                  <c:v>3.0967131135364055E-2</c:v>
                </c:pt>
                <c:pt idx="17">
                  <c:v>2.9798338969376226E-2</c:v>
                </c:pt>
                <c:pt idx="18">
                  <c:v>2.8597377223580765E-2</c:v>
                </c:pt>
                <c:pt idx="19">
                  <c:v>2.251338350112822E-2</c:v>
                </c:pt>
                <c:pt idx="20">
                  <c:v>2.7189262472960884E-2</c:v>
                </c:pt>
                <c:pt idx="21">
                  <c:v>2.7887978413059414E-2</c:v>
                </c:pt>
                <c:pt idx="22">
                  <c:v>2.5404409834190775E-2</c:v>
                </c:pt>
                <c:pt idx="23">
                  <c:v>2.3854450836306121E-2</c:v>
                </c:pt>
                <c:pt idx="24">
                  <c:v>2.5380258483974891E-2</c:v>
                </c:pt>
                <c:pt idx="25">
                  <c:v>2.800285292403663E-2</c:v>
                </c:pt>
                <c:pt idx="26">
                  <c:v>2.7138894166814347E-2</c:v>
                </c:pt>
                <c:pt idx="27">
                  <c:v>2.5159686123679404E-2</c:v>
                </c:pt>
                <c:pt idx="28">
                  <c:v>1.8576801428451001E-2</c:v>
                </c:pt>
                <c:pt idx="29">
                  <c:v>1.5225973864834095E-2</c:v>
                </c:pt>
                <c:pt idx="30">
                  <c:v>2.6752465007220217E-2</c:v>
                </c:pt>
                <c:pt idx="31">
                  <c:v>2.4633475821738551E-2</c:v>
                </c:pt>
                <c:pt idx="32">
                  <c:v>1.5788011841093616E-2</c:v>
                </c:pt>
                <c:pt idx="33">
                  <c:v>1.9252162814375643E-2</c:v>
                </c:pt>
                <c:pt idx="34">
                  <c:v>1.8485734490835442E-2</c:v>
                </c:pt>
                <c:pt idx="35">
                  <c:v>2.0133288850674485E-2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66-45D3-8D52-F26B7D303AB1}"/>
            </c:ext>
          </c:extLst>
        </c:ser>
        <c:ser>
          <c:idx val="1"/>
          <c:order val="1"/>
          <c:tx>
            <c:strRef>
              <c:f>Vaccinated!$C$1</c:f>
              <c:strCache>
                <c:ptCount val="1"/>
                <c:pt idx="0">
                  <c:v>2 Dose</c:v>
                </c:pt>
              </c:strCache>
            </c:strRef>
          </c:tx>
          <c:spPr>
            <a:gradFill flip="none" rotWithShape="1">
              <a:gsLst>
                <a:gs pos="0">
                  <a:srgbClr val="92D050"/>
                </a:gs>
                <a:gs pos="85000">
                  <a:schemeClr val="accent6">
                    <a:lumMod val="0"/>
                    <a:lumOff val="100000"/>
                  </a:schemeClr>
                </a:gs>
                <a:gs pos="42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6001331014468423E-2"/>
                  <c:y val="-8.7976312553797513E-8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D338D4A4-8516-4FC4-A276-9F82FA1153BB}" type="CATEGORYNAME">
                      <a:rPr lang="en-US" sz="1400" b="1" dirty="0"/>
                      <a:pPr>
                        <a:defRPr b="1"/>
                      </a:pPr>
                      <a:t>[CATEGORY NAME]</a:t>
                    </a:fld>
                    <a:r>
                      <a:rPr lang="en-US" sz="1000" b="1" baseline="0" dirty="0"/>
                      <a:t>, </a:t>
                    </a:r>
                    <a:fld id="{DD151BC5-4636-490A-A815-59CA4E11DB43}" type="VALUE">
                      <a:rPr lang="en-US" sz="1600" b="1" baseline="0" dirty="0"/>
                      <a:pPr>
                        <a:defRPr b="1"/>
                      </a:pPr>
                      <a:t>[VALUE]</a:t>
                    </a:fld>
                    <a:endParaRPr lang="en-US" sz="1000" b="1" baseline="0" dirty="0"/>
                  </a:p>
                </c:rich>
              </c:tx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5157726600362759"/>
                      <c:h val="6.741114568384690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966-45D3-8D52-F26B7D303AB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Vaccinated!$A$2:$A$38</c:f>
              <c:strCache>
                <c:ptCount val="36"/>
                <c:pt idx="0">
                  <c:v>Sikkim</c:v>
                </c:pt>
                <c:pt idx="1">
                  <c:v>Lakshadweep</c:v>
                </c:pt>
                <c:pt idx="2">
                  <c:v>Goa</c:v>
                </c:pt>
                <c:pt idx="3">
                  <c:v>Ladakh</c:v>
                </c:pt>
                <c:pt idx="4">
                  <c:v>Andaman and Nicobar Islands</c:v>
                </c:pt>
                <c:pt idx="5">
                  <c:v>Himachal Pradesh</c:v>
                </c:pt>
                <c:pt idx="6">
                  <c:v>Chandigarh</c:v>
                </c:pt>
                <c:pt idx="7">
                  <c:v>Mizoram</c:v>
                </c:pt>
                <c:pt idx="8">
                  <c:v>Tripura</c:v>
                </c:pt>
                <c:pt idx="9">
                  <c:v>Andhra Pradesh</c:v>
                </c:pt>
                <c:pt idx="10">
                  <c:v>Jammu and Kashmir</c:v>
                </c:pt>
                <c:pt idx="11">
                  <c:v>Kerala</c:v>
                </c:pt>
                <c:pt idx="12">
                  <c:v>Dadra and Nagar Haveli and Daman and Diu</c:v>
                </c:pt>
                <c:pt idx="13">
                  <c:v>Gujarat</c:v>
                </c:pt>
                <c:pt idx="14">
                  <c:v>NCT of Delhi</c:v>
                </c:pt>
                <c:pt idx="15">
                  <c:v>Arunachal Pradesh</c:v>
                </c:pt>
                <c:pt idx="16">
                  <c:v>Uttarakhand</c:v>
                </c:pt>
                <c:pt idx="17">
                  <c:v>Karnataka</c:v>
                </c:pt>
                <c:pt idx="18">
                  <c:v>Haryana</c:v>
                </c:pt>
                <c:pt idx="19">
                  <c:v>Puducherry</c:v>
                </c:pt>
                <c:pt idx="20">
                  <c:v>Odisha</c:v>
                </c:pt>
                <c:pt idx="21">
                  <c:v>Telangana</c:v>
                </c:pt>
                <c:pt idx="22">
                  <c:v>Rajasthan</c:v>
                </c:pt>
                <c:pt idx="23">
                  <c:v>Chhattisgarh</c:v>
                </c:pt>
                <c:pt idx="24">
                  <c:v>Maharashtra</c:v>
                </c:pt>
                <c:pt idx="25">
                  <c:v>Madhya Pradesh</c:v>
                </c:pt>
                <c:pt idx="26">
                  <c:v>Assam</c:v>
                </c:pt>
                <c:pt idx="27">
                  <c:v>Tamil Nadu</c:v>
                </c:pt>
                <c:pt idx="28">
                  <c:v>Manipur[c]</c:v>
                </c:pt>
                <c:pt idx="29">
                  <c:v>Nagaland</c:v>
                </c:pt>
                <c:pt idx="30">
                  <c:v>West Bengal</c:v>
                </c:pt>
                <c:pt idx="31">
                  <c:v>Punjab</c:v>
                </c:pt>
                <c:pt idx="32">
                  <c:v>Meghalaya</c:v>
                </c:pt>
                <c:pt idx="33">
                  <c:v>Bihar</c:v>
                </c:pt>
                <c:pt idx="34">
                  <c:v>Jharkhand</c:v>
                </c:pt>
                <c:pt idx="35">
                  <c:v>Uttar Pradesh</c:v>
                </c:pt>
              </c:strCache>
            </c:strRef>
          </c:cat>
          <c:val>
            <c:numRef>
              <c:f>Vaccinated!$C$2:$C$38</c:f>
              <c:numCache>
                <c:formatCode>0.00%</c:formatCode>
                <c:ptCount val="36"/>
                <c:pt idx="0">
                  <c:v>5.5662436614794336E-2</c:v>
                </c:pt>
                <c:pt idx="1">
                  <c:v>5.5315894000307828E-2</c:v>
                </c:pt>
                <c:pt idx="2">
                  <c:v>4.8430157397212785E-2</c:v>
                </c:pt>
                <c:pt idx="3">
                  <c:v>4.2544079266580936E-2</c:v>
                </c:pt>
                <c:pt idx="4">
                  <c:v>4.1270920715650826E-2</c:v>
                </c:pt>
                <c:pt idx="5">
                  <c:v>3.8617294436688231E-2</c:v>
                </c:pt>
                <c:pt idx="6">
                  <c:v>3.797714538419427E-2</c:v>
                </c:pt>
                <c:pt idx="7">
                  <c:v>3.5162697536025862E-2</c:v>
                </c:pt>
                <c:pt idx="8">
                  <c:v>3.324639034029031E-2</c:v>
                </c:pt>
                <c:pt idx="9">
                  <c:v>3.1938916040791354E-2</c:v>
                </c:pt>
                <c:pt idx="10">
                  <c:v>3.1926688484672318E-2</c:v>
                </c:pt>
                <c:pt idx="11">
                  <c:v>3.1830654111026084E-2</c:v>
                </c:pt>
                <c:pt idx="12">
                  <c:v>3.1604302226405027E-2</c:v>
                </c:pt>
                <c:pt idx="13">
                  <c:v>3.1295058974505505E-2</c:v>
                </c:pt>
                <c:pt idx="14">
                  <c:v>3.067692399645686E-2</c:v>
                </c:pt>
                <c:pt idx="15">
                  <c:v>2.9090579931526566E-2</c:v>
                </c:pt>
                <c:pt idx="16">
                  <c:v>2.8643075257273543E-2</c:v>
                </c:pt>
                <c:pt idx="17">
                  <c:v>2.8437846951827429E-2</c:v>
                </c:pt>
                <c:pt idx="18">
                  <c:v>2.316963517054774E-2</c:v>
                </c:pt>
                <c:pt idx="19">
                  <c:v>2.2007913113182429E-2</c:v>
                </c:pt>
                <c:pt idx="20">
                  <c:v>2.1670196032816925E-2</c:v>
                </c:pt>
                <c:pt idx="21">
                  <c:v>2.149258528384269E-2</c:v>
                </c:pt>
                <c:pt idx="22">
                  <c:v>2.1292744747096477E-2</c:v>
                </c:pt>
                <c:pt idx="23">
                  <c:v>2.0927080144402234E-2</c:v>
                </c:pt>
                <c:pt idx="24">
                  <c:v>2.0757773139532039E-2</c:v>
                </c:pt>
                <c:pt idx="25">
                  <c:v>2.0743402762404398E-2</c:v>
                </c:pt>
                <c:pt idx="26">
                  <c:v>1.9260478997463852E-2</c:v>
                </c:pt>
                <c:pt idx="27">
                  <c:v>1.9053791964250825E-2</c:v>
                </c:pt>
                <c:pt idx="28">
                  <c:v>1.8978434579948807E-2</c:v>
                </c:pt>
                <c:pt idx="29">
                  <c:v>1.8681370396629444E-2</c:v>
                </c:pt>
                <c:pt idx="30">
                  <c:v>1.821196781013442E-2</c:v>
                </c:pt>
                <c:pt idx="31">
                  <c:v>1.7104159144168619E-2</c:v>
                </c:pt>
                <c:pt idx="32">
                  <c:v>1.6296015075329209E-2</c:v>
                </c:pt>
                <c:pt idx="33">
                  <c:v>1.2565598353988921E-2</c:v>
                </c:pt>
                <c:pt idx="34">
                  <c:v>1.222449726404027E-2</c:v>
                </c:pt>
                <c:pt idx="35">
                  <c:v>1.1891294353990509E-2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66-45D3-8D52-F26B7D303A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overlap val="1"/>
        <c:axId val="-946445952"/>
        <c:axId val="-946445408"/>
      </c:barChart>
      <c:catAx>
        <c:axId val="-946445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6445408"/>
        <c:crosses val="autoZero"/>
        <c:auto val="1"/>
        <c:lblAlgn val="ctr"/>
        <c:lblOffset val="100"/>
        <c:noMultiLvlLbl val="0"/>
      </c:catAx>
      <c:valAx>
        <c:axId val="-94644540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-94644595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0.60248127030098253"/>
          <c:y val="0.1801595972175748"/>
          <c:w val="0.39199414728331372"/>
          <c:h val="9.17453594353842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Dashboard.xlsx]Category!PivotTable5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Average</a:t>
            </a:r>
            <a:r>
              <a:rPr lang="en-US" baseline="0" dirty="0"/>
              <a:t> </a:t>
            </a:r>
            <a:r>
              <a:rPr lang="en-US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Deaths Category-wise (Testing Ratio)</a:t>
            </a:r>
          </a:p>
        </c:rich>
      </c:tx>
      <c:layout>
        <c:manualLayout>
          <c:xMode val="edge"/>
          <c:yMode val="edge"/>
          <c:x val="9.1551339107887528E-3"/>
          <c:y val="1.5219366018391293E-2"/>
        </c:manualLayout>
      </c:layout>
      <c:overlay val="0"/>
      <c:spPr>
        <a:noFill/>
        <a:ln>
          <a:noFill/>
        </a:ln>
        <a:effectLst/>
      </c:sp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3931812292605364E-2"/>
          <c:y val="0.23987895040130164"/>
          <c:w val="0.83226035306459778"/>
          <c:h val="0.73620490299836916"/>
        </c:manualLayout>
      </c:layout>
      <c:pie3DChart>
        <c:varyColors val="1"/>
        <c:ser>
          <c:idx val="0"/>
          <c:order val="0"/>
          <c:tx>
            <c:strRef>
              <c:f>Category!$J$2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706-4519-AFF6-283D7BA9A9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706-4519-AFF6-283D7BA9A9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706-4519-AFF6-283D7BA9A9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706-4519-AFF6-283D7BA9A902}"/>
              </c:ext>
            </c:extLst>
          </c:dPt>
          <c:dLbls>
            <c:numFmt formatCode="#,##0_ ;\-#,##0" sourceLinked="0"/>
            <c:spPr>
              <a:noFill/>
              <a:ln>
                <a:noFill/>
              </a:ln>
              <a:effectLst>
                <a:glow rad="50800">
                  <a:schemeClr val="tx1">
                    <a:alpha val="92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ln w="0">
                      <a:noFill/>
                    </a:ln>
                    <a:solidFill>
                      <a:schemeClr val="tx1">
                        <a:alpha val="96000"/>
                      </a:schemeClr>
                    </a:solidFill>
                    <a:effectLst>
                      <a:glow rad="63500">
                        <a:schemeClr val="accent6">
                          <a:satMod val="175000"/>
                          <a:alpha val="77000"/>
                        </a:schemeClr>
                      </a:glow>
                      <a:outerShdw blurRad="127000" dist="38100" dir="2700000" sx="31000" sy="31000" algn="tl" rotWithShape="0">
                        <a:schemeClr val="accent6">
                          <a:alpha val="92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Category!$I$3:$I$7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Category!$J$3:$J$7</c:f>
              <c:numCache>
                <c:formatCode>General</c:formatCode>
                <c:ptCount val="4"/>
                <c:pt idx="0">
                  <c:v>211.78125</c:v>
                </c:pt>
                <c:pt idx="1">
                  <c:v>318.74712643678163</c:v>
                </c:pt>
                <c:pt idx="2">
                  <c:v>294.1058201058201</c:v>
                </c:pt>
                <c:pt idx="3">
                  <c:v>540.46153846153845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706-4519-AFF6-283D7BA9A902}"/>
            </c:ext>
          </c:extLst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'Statewise Cases'!$D$2:$D$37</cx:f>
        <cx:nf>'Statewise Cases'!$D$1</cx:nf>
        <cx:lvl ptCount="36" name="States">
          <cx:pt idx="0">Andaman and Nicobar Islands</cx:pt>
          <cx:pt idx="1">Andhra Pradesh</cx:pt>
          <cx:pt idx="2">Arunachal Pradesh</cx:pt>
          <cx:pt idx="3">Assam</cx:pt>
          <cx:pt idx="4">Bihar</cx:pt>
          <cx:pt idx="5">Chandigarh</cx:pt>
          <cx:pt idx="6">Chhattisgarh</cx:pt>
          <cx:pt idx="7">Dadra and Nagar Haveli and Daman and Diu</cx:pt>
          <cx:pt idx="8">Goa</cx:pt>
          <cx:pt idx="9">Gujarat</cx:pt>
          <cx:pt idx="10">Haryana</cx:pt>
          <cx:pt idx="11">Himachal Pradesh</cx:pt>
          <cx:pt idx="12">Jammu and Kashmir</cx:pt>
          <cx:pt idx="13">Jharkhand</cx:pt>
          <cx:pt idx="14">Karnataka</cx:pt>
          <cx:pt idx="15">Kerala</cx:pt>
          <cx:pt idx="16">Ladakh</cx:pt>
          <cx:pt idx="17">Lakshadweep</cx:pt>
          <cx:pt idx="18">Madhya Pradesh</cx:pt>
          <cx:pt idx="19">Maharashtra</cx:pt>
          <cx:pt idx="20">Manipur[c]</cx:pt>
          <cx:pt idx="21">Meghalaya</cx:pt>
          <cx:pt idx="22">Mizoram</cx:pt>
          <cx:pt idx="23">Nagaland</cx:pt>
          <cx:pt idx="24">NCT of Delhi</cx:pt>
          <cx:pt idx="25">Odisha</cx:pt>
          <cx:pt idx="26">Puducherry</cx:pt>
          <cx:pt idx="27">Punjab</cx:pt>
          <cx:pt idx="28">Rajasthan</cx:pt>
          <cx:pt idx="29">Sikkim</cx:pt>
          <cx:pt idx="30">Tamil Nadu</cx:pt>
          <cx:pt idx="31">Telangana</cx:pt>
          <cx:pt idx="32">Tripura</cx:pt>
          <cx:pt idx="33">Uttar Pradesh</cx:pt>
          <cx:pt idx="34">Uttarakhand</cx:pt>
          <cx:pt idx="35">West Bengal</cx:pt>
        </cx:lvl>
      </cx:strDim>
      <cx:numDim type="colorVal">
        <cx:f>'Statewise Cases'!$E$2:$E$37</cx:f>
        <cx:nf>'Statewise Cases'!$E$1</cx:nf>
        <cx:lvl ptCount="36" formatCode="General" name="Confirmed Cases">
          <cx:pt idx="0">7651</cx:pt>
          <cx:pt idx="1">2066450</cx:pt>
          <cx:pt idx="2">55155</cx:pt>
          <cx:pt idx="3">610645</cx:pt>
          <cx:pt idx="4">726098</cx:pt>
          <cx:pt idx="5">65351</cx:pt>
          <cx:pt idx="6">1006052</cx:pt>
          <cx:pt idx="7">10681</cx:pt>
          <cx:pt idx="8">178108</cx:pt>
          <cx:pt idx="9">826577</cx:pt>
          <cx:pt idx="10">771252</cx:pt>
          <cx:pt idx="11">224106</cx:pt>
          <cx:pt idx="12">332249</cx:pt>
          <cx:pt idx="13">348764</cx:pt>
          <cx:pt idx="14">2988333</cx:pt>
          <cx:pt idx="15">4968657</cx:pt>
          <cx:pt idx="16">20962</cx:pt>
          <cx:pt idx="17">10365</cx:pt>
          <cx:pt idx="18">792854</cx:pt>
          <cx:pt idx="19">6611078</cx:pt>
          <cx:pt idx="20">123731</cx:pt>
          <cx:pt idx="21">83627</cx:pt>
          <cx:pt idx="22">121359</cx:pt>
          <cx:pt idx="23">31842</cx:pt>
          <cx:pt idx="24">1439870</cx:pt>
          <cx:pt idx="25">1041457</cx:pt>
          <cx:pt idx="26">128013</cx:pt>
          <cx:pt idx="27">602401</cx:pt>
          <cx:pt idx="28">954429</cx:pt>
          <cx:pt idx="29">31979</cx:pt>
          <cx:pt idx="30">2702623</cx:pt>
          <cx:pt idx="31">671463</cx:pt>
          <cx:pt idx="32">84468</cx:pt>
          <cx:pt idx="33">1710158</cx:pt>
          <cx:pt idx="34">343896</cx:pt>
          <cx:pt idx="35">1592908</cx:pt>
        </cx:lvl>
      </cx:numDim>
    </cx:data>
  </cx:chartData>
  <cx:chart>
    <cx:title pos="t" align="ctr" overlay="0">
      <cx:tx>
        <cx:txData>
          <cx:v/>
        </cx:txData>
      </cx:tx>
      <cx:spPr>
        <a:noFill/>
        <a:ln w="53975">
          <a:noFill/>
        </a:ln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800" b="1" i="0" u="none" strike="noStrike" baseline="0" dirty="0">
            <a:solidFill>
              <a:schemeClr val="tx1"/>
            </a:solidFill>
            <a:latin typeface="Calibri" panose="020F0502020204030204"/>
          </a:endParaRPr>
        </a:p>
      </cx:txPr>
    </cx:title>
    <cx:plotArea>
      <cx:plotAreaRegion>
        <cx:plotSurface>
          <cx:spPr>
            <a:noFill/>
            <a:ln>
              <a:noFill/>
            </a:ln>
          </cx:spPr>
        </cx:plotSurface>
        <cx:series layoutId="regionMap" uniqueId="{1143BEAD-3CB2-489E-9122-F09AFF016D91}">
          <cx:tx>
            <cx:txData>
              <cx:f>'Statewise Cases'!$E$1</cx:f>
              <cx:v>Confirmed Cases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b="1">
                    <a:solidFill>
                      <a:schemeClr val="bg1"/>
                    </a:solidFill>
                  </a:defRPr>
                </a:pPr>
                <a:endParaRPr lang="en-US" sz="850" b="1" i="0" u="none" strike="noStrike" baseline="0">
                  <a:solidFill>
                    <a:schemeClr val="bg1"/>
                  </a:solidFill>
                  <a:latin typeface="Century Gothic" panose="020B0502020202020204"/>
                </a:endParaRPr>
              </a:p>
            </cx:txPr>
            <cx:visibility seriesName="0" categoryName="0" value="1"/>
          </cx:dataLabels>
          <cx:dataId val="0"/>
          <cx:layoutPr>
            <cx:geography cultureLanguage="en-US" cultureRegion="IN" attribution="Powered by Bing">
              <cx:geoCache provider="{E9337A44-BEBE-4D9F-B70C-5C5E7DAFC167}">
                <cx:binary>1HxZc9y40uVfcfhhnoZqgNjIO7e/iAbJ2kuSZXmdmGCUJRkESXAD918/Kcnutqrltu+0emZUD6VQ
sVCVxEFmnjxI1L+vxn9d5TeH5sVo8sL+62r89WXSttW/fvnFXiU35mBPjL5qSlt+bk+uSvNL+fmz
vrr55bo5DLpQv7gI01+ukkPT3owv/+vf8GnqptyVV4dWl8Wr7qaZLm5sl7f2L649eunF4droItS2
bfRVi399GSSH4lqrQ5O8fHFTtLqdLqfq5teXD9738sUvx5/2p29+kYNxbXcNYwk6Ea5PGPU4unvg
ly/yslBfLgt+IjzEsGDCv3vQr199ejAw/OdMujPocH3d3FgLd3X39+HYB7cAl1YvX1yVXdHeTp6C
efz15Rpu/fDyhbZlcH8hKG/tX5/e3fAvD6f9v/599AJMwdEr3yBzPF8/uvQnYH4rrg/mULwAeF6c
6qvyEyymtc3hX/t1uv4+Utg9uYXI9RBg8A1EvnviEexyj6B7iPyv33kP0f+hcY9j9pcfdgTibwDN
MwJRavDhr1P39+Fy2QkXvscwI485lgeXkc859d2v33kP1w/NeByYL8OOIJAXzwqC3eH6kD1lcCMn
PkbYc336u2t84zlCnDAAiFJE7yEiD6H4sTmPY/F13BEYu9+eFRjg6klzeHHeHK5v7BOCgtmJYIwL
RmDlf4uGf+JzBv7gfgFLPETj5+15HJXj8Ufo/Hb+vNBpuuIArCN/eoBc74TcZXv8KCXw6Qlj4E4A
4u9Odc9GvuSb/8Sy70D15484RutvB7aHhOEbRuRCVPAJ8XyG76PCw2Xq8xOMBBEQve8f/GiZ/tn2
73O1/3e3f8SG/mF+ZO3BfJ2mJ0it/AQIKyCEvd9X4DeB5JYQuYL5yCf3l4/C+m8/suY7qNwPO16I
r59V2AiS5NC22j5tEeHiE5dzj/rMfZTruCeIYoAEgSt9Gyp+1prHAXk4+giX4PJZ4RIeoJy8rx8O
gM2L1aG/yfXdC+HvpUWou6/z9wROhE6w67sU+w/LCUEgviHqMvEFy6OK76fNeRy0o+FHqIXhs0Jt
WUJF+v3o/p9V4sCLCCcu8d1Ho5qgJ4i53Oeuex/V2Nevvk+7P7DlcTTuBh1hsHxeNPXdjW1fyJtC
HfKvE/IEzkFOPEYxQwJI6DepxRMnvgAQ6JfM4h+B8JPGPA7Gg8FHoLyTz8sxuvTQHNonBATED98V
2GNfadcDXAQGziYQQfwoWi1/bMjjYPw+8AiI5eZZAbE6NNOheMIo5fon2PcgacDK/8YxQCckFLlQ
SXv3DOCIFf+EHY/j8PvAIxxWf7sA+L/KgFfa/EPVGsEnvksY0K9HuRdoHC7hLib8O8D8B4Z9B6E/
fcIxVM+rst4cjOnumNf2YBOjm6eLYoScgPDhM4bwY4WLYLelJef86+UjJ7q37L8dTPU/XvyEbY/D
9eiHHCG22T6rILcB4Ta73Rt5OqRccsIZB4Lsfcn03oNwB+ot4xQTUN3vgTxKOz9l0Xfw+eNmjlF5
Xpsi20NTHNpD9oTJB9MTgaE2ofTxWAfSDLgXKO6PF/4/ZdHjqHwz9AiV7fOiy9ub5pA/JSTohIJe
C/Xi41ULP6HIc8FXvmiJRwrAj835Dh5fbuMYjN2zCly7Q2aTw/Vwc1M9XejCIMYIKFF872HMui0g
qetzTxwVLT9pxeNAPBh8hMYufFZo7A/XyfQPbHhALmHEgy109oWC4Qe5RHgnruf5nJAvpOBIrvx5
sx5H6Hj8EUj758XO9gfIj8DL2uYpg5h/QkG6hJLff0zyh+IGI8+nCB9Fr5805nu4fHMnx6A8r1S/
PxS66pr/efW/ni6MuZDrCeUgiT1a8fug0MD2uoDWlN+p9LfS8heT/sqe78Fydy8vHzZ5/Ppy/7y6
GfY3CjYHD9MTegl0NDDYd8FEfFW/HsQx/zbvCEgviD+OyM9Y9B1M/hh67CjPK+Hv9Vw2T7oVRk4I
AidA5GGyv2sK4sj10ZfN9OOk8mNDvgPF14HHQHx8Vrn+FHZZbvuz/io+/GfyvctPEMceqDCP1vaw
a045kADoprt/HHU3/IxBjyPyx8gjSE6fl2+cBpcvys8vwps80U8Ii3fCKdSDCFSVu8cR+RInGDMq
oA3oPmgdSS4/tOZxTL4MOwIkfF6AnF1rqE6eEAp0wjBBlJI/Gke+kZA98BAXKBjk+3ukjsqUH5vz
OBZfxx2Bcfa8BOTz7rqDbuSmmZ4OEKgUPd/F3CWPyyn+CaRzV4Cq/7vrfEuxfs6kx0H5duwRMOcf
nlUmOe+K9PDp6UCBhmyPupiy28bQb9wDxGEQUTyXwj7L3ePIPX5sx/eQuLf/GAX5d1H4boPV7R0C
MfGFeLwr0z2BlkxoTCBHnOWp7/ALcEctyueHDDruD8WfW83PQRWH3vqjfaM/vfDPtlJdHNKDbUHs
froVB8yFeRQ6D6Cgun88XHi3e+FQ+gJ5eXTh/ZRFj6+9b4YeLb+L57XN+lpnmX7KDjfoQYTZJsh9
tPj1vBMq4NgGNMveQ3LEWn5szuN4fB13BMbr57UddHkwOn9xerjuns5HIFUizG97yR+tfUHDo0gA
WuyI1v+cLY+j8e3YI0Qun5cYcXkDtZZ60j4ELE6gkuKCE8iD36ZJ/wTBuQoXTsPcP46SyE+Z8h08
/riLYziWfzdZHiWVfzaHXDa3at1TMntyIih05kDz2gMwQBIS1BXQe/AlTh1xlp8w5DtQfL2DYyCe
F6l/07bQ6/nkJywgod+1hOAvDezoYc3rQR3GwW/AR+7T/ZGL/LRVj2NzNPwIoTfPa7vh7mbgTNKT
SkVAgKF1AEHL9Bel9KF2J/wTSCSECAYVwLcF108a8xewfL2TY1D+/07wRwz9y0nQb/tuH7zjPzwB
67pwmsBlGJqoHqW//m1bLvegG+RR+vtDax6H48uwB4b/w4dcj3LMN6dcId3cV2shNGxEdyeLf/rq
d4b+VVv0PXLrazh9DKe9voHr9usfrPgHhyH/GHADJdCvL4EFEwSgwRlKziDDEAhzA3QDwxVQxUEW
BwcDUAkcwQR+XJRNm/z68vZ0D+z0weY4HB7h0MwLhM2W3d0lenuKATp6gDowAo0m/u/Huc/LfFJl
8fs8ffn/RdGZ81IXrYUPZgKagKr7N96aCpkPeXAyF0Mtf7exeOvO1dXhAg6Nw/vxf697ntvCN2Q5
2lfePAwLz0xemCo6hzPyJavLbpdXzho7nhPEXNugL5yonAoli0GcuzHLNkhz2fPJCRpNinAuBhtk
2KsldU15yrMhDnpvwIFjybQpG96sa9bJdJjGramrceuaPkpyhff5G73qSStWVa1q2VfJqiRtIl3s
5ts8pwunQt26HKYzPLIhHN1pPp1avBp4elOhkr2pjHvtjka2ypsvEJ9vcg/zbTWUYjtVOjJIj+u8
81eFn8DTOH3KmNIrZ2ykHYiSeuBIluMYwiZ4dubH1YqjVPI2Q6ed02qpZ8POiUokjet3vtuxfWWE
nFG6KL1pjHxvCbMyLdHsNpEXbwu/qVYmdk3gNWTX0al4V8fqVT+f4qRD5x4ty4WOGxypwZx1NMuD
uHGmRcbHXKqOeKsepXt/mvRSDNpdIcXCJveXBbI4mm3cB50d6q0v8l0+6p036T6sa6TXvHOzKK70
CGdT2nQ5p0UfjEldR+5QMMnprFZZ7WQyx57alAlLw3EqPJkLkuwqUbUBc6dSYtKpravRzdDyaul5
o5U0y6rdWHi5hCq9iXqh6dJxhAmqSrGlsboOfZWeV13Xh01VYJnzYpm1Cdmx2F+UJkbndEL4nFH3
ymhfRLylq9rkzmoYZ7wsXbycpq6N6ngisiSk3lTI9LKhA9+3pJ6CYup0kDfTFFVZ9T7TuluQyXk9
lmm9LLGKQz+3rpz8DC8IoelqLBJfirkrpB2n7NQp82u3rKcNUzM8Mft5Yum0q9O0lLFdJBWudyzt
rexF2e+G0QRJ6s8rjdxpmZtYSNhYWbRTZ1YxykOeWBKaPMsC48x+oIssWbflXEou6CeejWCD8mM5
zuWwHXUfZCXiiyruxjBp6BxMM2UhjxN37XtKSJd6Juy450nexGe8MSyAPnPwo3Ied0OCpdeMahMj
UW8Tk2OJ/IFGNfErOSnSbRIXTZEr1M7v82xhBodLBRuhwewUOMgKU4SYTd2iTrWSaWXxms/JPp3H
+TTPGm/F4ryUZS4THMf7QhEKvp0iWZh83iWFd1YXhG/iLpEGlXRXIvZJTcIu+kQMi4qnZo/zrUla
K+2suMzieFwNBXJ2XYlD2zItccGb6ykupIZ11I7J9LnqslU35/ZAJ6uk36BuK5SuT/XIr4t0VMsk
nszFSId3hfdJp4MUDvf3rvHSfYwbJpnXtSudaz80FCtpUu0s+4m/nXPsLLg2VeBl5qBsw07L1ljZ
DenWI3pf6lYHuhVsXZHygvPN2FAR4nKyO1aJqOntblTM3VWNFqGn9KtxSiHuwdodaeibql/RqQ+z
Rphl0/RL4dRDhJx0hrBodynLO1lNyYrrTd0m1cLkDQ6atnKCNGb9wopmP5LalSQV3aawl1XN1AXS
CoHDZHHEZxUZkfqr1qAqmicIk8wQd5nWaVBZo5ed1cXG9btS+p4Tv06YLSXVXC+LnDar+l2Vj9Mu
t+Ul6hu67Fn9qsjL+LyjuJJdn2Zr4pm9LhHe1KMatn08n7GR8sDWOVsl5XhIcdtd9iTIi3ETu2W3
HoqqDwdMLzusvaifZy4TVmWhWxgiBS4haln/ik1sWudlbgADmIIkq/qtkTPzyleu4y2Zb97akmWX
LbsuTD+FehTNhuRxtvAz/33WMbUwJv/U+1xELEZ1mEDkj0psAct0squETlyipJnDkaa5lcpzQ5Lt
rI/6S8eFtVNhW4QElfXHmaC35aixhA23YQv9MmaRNtjfFgJfpQZyis5rs/V6FPZdz9bFxGdpu/gQ
K1Wd+7UKVItV2KH2Taf4tPItnqQqMrZs6qKKei8JxqFQYYObqykxl2lzpuYYSzrXnnT9dpn7bIXr
7qODs2E1+SyY+kLsdHPaJVOy0Y6vJK4yyDa8KiNd2D0zKFu1Ot3XXl0F9VzNKyu22kmD1qtF2PWI
ruiYjAEutRt4qUAQLZAN6KCaQEC2jnjO3UDV3D+9e+pcq5e9N8/SR623EqrOF3Z0+6CeaBvQfEpr
KQZ0NnVJvBbx5ITYpEYaYyD9Do2ENIc2TcmaZeXOJWDVx0FX4Cmcx7YJyi6XrFJo5cbeu9qSbBsn
2QdTNnFUeEs6DNkyp8hIVZfLeQZiod5lncP3fjpuEkdlwegoYAoVxwFvuylQWZoFvs2yRcOmoDFG
RZzZD8wZnQDC/xwxxPowgWlZNOn41u28QRa9yIPKG9JADDCl6HwiWbWCVp0yGJqpkc7Yy6xw8LYS
zJM9MkwWnrPCZaEvx36f6MhiVgTdRJ0AYtwkvTH1T+Py2tB2Whe+R0Obe+T9zPu3caqlMl28dSpf
gguhvck7tI/z8wGnfJ1lhTrTXfuqSPC8v3tSw/iq6Uks075PNpOd1uXInEBkNAs08lezDyF1CFLd
xqu0qbQOSFIr2bplFoi+r87J6HXgAc06c+yHfKg/FNbpJHjcsL97MqQLUsv1ys19OaQ4QkgpSeb+
NGuMgKylt4mH3rumbaTwqovBNRcNzVzZWBRCyT1LlGWvkV54k7NF+ZyEccWXtHX5gnVNvqgxWauK
Z7Lxy02CpzHQTL+f3vn+psJvhUBNkNHhdYVsJeHEUy7LqV3SSaeSmOqjF7uRUa9nyHTwW0YmjFOV
rBhHJcRA8nacxiHSYOGAmo9dn8sRsoFsgVlKIlxHCjSsOfJCv3ai1slXeTIuE85LWKjkDZmaNz4p
tIxpC5QzE6/7ZFygSl3aCs9hV6p3NbLR2HCYToIXTcFeVx154+jFkGWvpr2Y2Du3qfXplNfRiNn4
CdI4l4Ol5jV1vHahUsK2SW3fZ2aKQzN05JyN2JMQBe0iG8gQOYg6G6fjFG6d52+aruqXST13QWvy
hTuRejtUvj4tM4iUZLi9o4x/imuIGPBzRmEzkYsiqT7q0ejQITjEsd9Kf65YkE91WKHi1DHpwm0L
mWXpJrHYC62nQtXGmWzbIn8Fkvu2jt3dJNJPY6E/J3OZRGXJHNkrA8mmc9dprAMHTc55lpZB4dNi
P5D0kFa1nAux9Zl5Owu6dy1f9oSNkQbHuchEKQ23WWCxUasizv0A8uq8EKXuYVWYNqRZv569ioel
mboAwukpcdzzskwB9nTcOgjuPAUuPepKS4CObBAa2iAXxbRxsNrzau529PaJlMDI4FzDG7e5UaOb
ryGUbD2bT7uqD1pYb68St5peVYTPYRE3bpRzPcg2Vc1Fj+oAi5TBJnTzRl10nVvtzICq87un2s8/
5ml/7mQkO214kgFpaaYlZT1+pZO6DKrBtgufO2w9uR+aZHavEi8tggbX8Zk7hA5E8aB3S72HrFtu
U54FqesCI1SVl+4yTGaoD7x8qa0gsh6LckUqlb1qiNHbKu3fgK+OZ6hy46XjtmmAW9ZIJYZpP2DH
Cfwc4LDIm8/TgYhVzuta3v1b8AKdFyivFr1Hqg0EFNMIZ4MaEtYxzIGC+BCMmXqDOTW7vlJ96FdA
trT/UZvCBmaAuJxVFKJaQ4O6zucFaXKJnLmQQ5LtR9N+QD1FkUZFYNr0cihyFOJGzAEUrGGaVmox
8bFbzCJp9mZOFoMHC5K7c7UkLrtIW/axGVgG7u0HRZ+/L2erINLu67o4zdW0Nkmeh7nxuxUvtQmQ
GMdN1tCL0vhpGEMlJvmA2wjlqobgPkpLnKAa+xKoMHx/bBnUMvZtpmgs7TThzaSbsOVZGuhMmMt8
MuUWT9UeddVZOiRe5Oqm3w7uZlbg5EnXnTOIDIFP4z0QuTho5iILiRnOgLN86rqi3kLFRaRNysBJ
Sb2wfnzeDKUJvX5Skc0YDvx6Wnlp/GFQwE5GMgHTMkCZEmA0U1JCfZCMSsbOlEUJUE7tZq1kDrsm
vu32eWZVKDBf+gk+d4FLAyEcP1NSvCts/h6VVWTsML2dcB2kbNixpvjY184IdVZagbfwoFEEgtZ0
NvaLdLDlgiSoC1BuydaDlMh5se+1b5eNuXbZGsDeA9ljoZ/N7/omvqa5PcuhwF6IOb+oBrJLgLbK
JJ/ejENDogJRiJe4sDLz57MeSh85N/QK2RrWS92/r4UKagdqgEl7S7ivMuwT5oR09q40S3pIYnEt
UVoMK4Mgv2ak38HiJnLSb01D4wXkCpYps+nV+BkUcbaoiTorc9eXadbudIW07Nw8kZCa3GUu2sWc
CPvKVhWEPaf91JZNGigxX1CouXHT9qvGQRLH1O6gvsINcJVZuCxo+3LZF3SAJeFWoXJuGOVAF2Zq
5EjLOBCp0vu2ybNAoaoNp9mfQjGychUPAYb1KV0nA8rek93gsj5Ih/g9iCyQ0Tlc8sU7hjU4qFDb
lOmITsknEqt1OuFipZnaDnXCgqKFzMOabDPEbFcLUb6FUnMI/Jn1EnUJW8Vuzxe0z/aOSvIVJ+2l
S1Jv6yrQFXyYQfhc+6FICyLVKMZbt73UCuOViNNu1/pzRMqhCQbelREbG1BTxnYzueIM3GZXDs6r
AXUxFDIeZILCmcIC+vWlEZA/kKJonTaQNR1Nd7rY1WomIVe1CSa+wtSHuJX15aLmibNUlLz320WC
/WbTet6HdCqGDaHKCUvrUcjlUxvEio5Rb1uZ6WSrbd+eay8L047psCbAPnxS+eA9dQ1zXLaLgsRJ
aDhiMtFZIycz2ShRPY2GLr1U6FR3CYqGzBlkDzqK17QMxBa8qfSEgqxzB+lT+0FX+bxUrjMEg1pp
MLNRp31WS49mzQVidbqYi/msHiFf93XXQnVBVwJY3haZpNr2uTn1XBLc/k3SQX+gkHK5FymlaJSm
RRrW3JSReiP6duNbwyFpv66Y20kIYtNmEkZfZnEBVSMGnStx0qUu5jwYameKbCrjzlMX+FPJQjbQ
atX0rloWPckWrYKg3pvxc17jG9JDgExA0ghol3qbQV3VWdKtUw8dEoROLQehgrUFCoq6RKu2TqU7
QzWYU9Ut8DgLmVsaCq3JeYG9UwoVuaF9A+9uc9Bsxkyywq0XcZcnQTPkRoqKeSvuYtl4PARnLpZt
N362jPVv6rEWC6KzNVMsC6tqlF5XpudJB3CVCegoikIgTqwutw7N60Dnvlr2mh9a2pCAxGlQwnpf
+n28g3CgQqD8sh/GDw3KkkhV7LQbRyQp70MH9eAjYx4AyonEnY6S2AMZxouBV9V+1JfeuyaZLkaB
hNS6X5b5zjQugQINxAAoHuKwUwYIP2BBvYGEZQJcxOUowmUPmShrFpq1b4omhYiRqg99nAxhStcq
FdJ6Og+A0Ly2ub0td9KlD8WdJXaZowHko6SPWk/7weAlsFjm9MzMWsiqdHAgrIIqKW2dRaIEUIB0
Op9hLSUEUiS/TfQTneTE0XIY448DhJJIpcVZqYW3xW3jSig0MuBPRWR7Gy+ANr4VsPO+TFL+uhyA
9jZIuVCenPc9qVelD3KYT4UsfHY+szbZt52AvKr6y/wdTd7GeQwSIdTEWa3ABeEIyNq38wJnELh6
1VyqEc0yhnwc4jb5KPJi4dGRhGOcJjC/9Jra+GNSsnfp6IyyVFMq/cr31rkXMtxvUwJT26C0D7h2
SsnS163JUvDKqo3m8i0UczdYwSxlFHhGE/crXkBezMxw3dRQezr1KY97InHZjcsKm1xqSBCq68Uq
8+myrGe78Z18XRtPgwjQnSmoQCQp2kxa36HbYsy3g21gbaihhjImZQvOjLfE3C/kKIYUiCdL5dDS
HChjv4MwatZmdCJQMi3IaXkcFgQEqMJ1tiSrvQhDdQN5KV/5ekgv2rbuIixasxpBowNe7YI6Bk7e
ZetalkwA5zIkj9yMwLr9NLgzJBRPL1ovX5VQTrAyqEvN16PT2U07tUBy+ls7VBXAR+mg5s4iHjmE
trzd+RU51bF1QB6dJunMH2AP7UPsGRu4nQsq1KhOvdiLRlW9cko3XgnWXYuuBXqV9OuEJSgQzkfU
iH7lACcNJgsqG+r3rKTlIqf7ocyyDeVR4WZ2aYbxzejQN3FuLgoDWVqJUYV+12bBBHWXUUuTgsQH
QicNIP/vldf3sCpdFAz5TIK5Gk87XUxR0WxNnNdb4ufnc5+eNVSpaCLFG91CTBtSDyp+x0I6Iq0f
eZXpltgO1bIegWK2ftKHgtxqth3Y7r8TtEyjrIA42M9mR7D4UIwobBv/Q68TKBG6Mkzb3gvcGe8a
KByZHcTSbbNRxiikVVtf1HXrgt4UNyE35LXrxs6FhnC7HcnwXvlQzVGIuD3Ipy3z3yhtgWjjEeIy
KAcKDx9jAuGposHYeO856mdZuO5r1jSvGsd95bDyrOjiEihBdzv3u8aQc6dmduXH6QqBF/idCgRH
b0YovmU3xTvAsZS5smEZizDLXC0z/pqXIHnk2XDR+5BddU8lV+0FA8YOTAi0OD0IyCOoCidRgZLp
pyA6OxFUmk1UQGKL5soM7ya4GPQDs1tIhcl+NlCs0/KismY4NfALqpFJ+g38IhWPqIB4klHt7Hmf
74ocF1E/oEx2JWW71smcCDpgZ0l4HIK24K5Y0p3H8XxOe2HD1NrTat57LFBFVwROPsWnUE/tU5R2
G6+IQYTJp2DUJg4UuRJWVDvQlZaG1um6I/kGF0299PwpkVUFWwRJukv8ekVtaYPBAY44eG9zneZh
E8dnnuXtrsy0pMpQ0KMgC1dULYrM6oWZqqATIDIoFxTArjGjBMl7iBKDThVm4dAV53huygADEbFp
/qZLs3LVIpBmJ14FhQHN1Bf1JewL9ZJnPpN57/bh7LYyJnotkgJJa8Dr8tQVoc6H94ZsmiFbt4UP
quCk5ZQPHH7xtpSZ6cEhQU7aICw5x77MREtl77ZnRaNmULrqKqy9XAUVSD+gQSLR7auOwvfmoE3B
7QLXFLZdgmohYetu5XXDh9Kfp+0AXNpHVfHKa8H97BDVta4Xw9gHltFqoZ0C2HXchcKhr5w5C7sW
NiRGG3MJOxu9jDVsFg058E8vpV1kR0Slk5bgDxlfNZYCxTJtZDDWcoSvLnADGxyWRzOEfulnKirm
0YfyKklAz3ejxmZ+CNsN2SLD/WXq2msNhdvOa9KFcaa1Z10TWWAxEWmGBVDzUnamyUFouBIQGyco
G6bOWY+JhS02ngegWkKE7LPFqHMToTKF2qcHAVo7aw25sEoTuzPduxhln3JM0kWWzTRwq1ItHW/+
jGmhwTHpEGY1UovUI0I6qin302guqqpkb60T11HaoRAkk/LUtQRD5E2bSDPkL2HzDWgMqGGv06IK
7ZAvKhA41041pkEveCVh1+KsKSA+t31swybjIfw+tH8OvHU/ttOHnLRLhPG7Pmt4hAuzSSb9vzn7
tiVHcSXaL9IJEBfBy3nAxthV5bpXV3e9EN0zPYDERUiAgK8/yzNnz65mN3aEIyYmpj0dErqklLly
5ZLYBB6n264L4dnUDxPN/iANVpn4zr5m/B2+ZDRg60Qib/K94WFcVHCucdkBUWs3pR/aWxF4EnAT
Uhcmj7huXylDopOnTOwLQr5iW4XBg1X7BgcccoBmr472F1GlwMvhmYSq3WiZmtjrm3uA59iNook1
re9yH2mH3H/p+wq48Vg8mLGOginogQDXBo6H99Rr/wN6Ntuem92IuBchc32QSEVEdottapHi1u7z
eApkRPLJiibNfhqL3iB9ZaIAF0wESDosgh9By1V02jADcX941fy9HckTDboP4wAh6AE8RWZQZmvM
3TwN+b0dPpdW69yVLi7i3mYfbkBvCluO3wDfbNUpFJYuc19F/lhVStRR5qibgNbtXjgq30pkNZ99
mT4VA8aE3Il3r8TsveZI3AVifnPgDe1ldprGsR5iL2znWxdhREQH0kbO1JFnktc7UeJIhSt3QCYm
ODDdJGXtmONU5+Px7/8CQjoee9V9kE5k+//+z4wOdBsaHWwAW7F76xQYlfAdBnf+6cPtveFFUyVp
78B/HbvsSeVDvhPUtPeVmZ2kZl89rxtuO0Rxu3EG0Ghrzg9Ng+BIB1b/nI16eE7TbE85j0uVvZqC
dcd6jgfu0R3N4ZxGeS2sfaCQDaPd8M4b+yZTAUJBp+QPYWmsmLA52MyGUoBPsM5xmkekkTlNQmOQ
/x2AeDr5aAH7hOehh3zvVrpKmGvyh4DunZrQh1Hz7K4Q3bFrWvpQMetOmkndOZn3o5tNuOutfseM
iVnq0WSYzS4NnXxLkVCuZ19tOmRfe1bimLeHOCxhC0DLYwA1x6ap7+uG55HXAetXDg7IQe6AbtSH
IeRpRE3lP+bZ/MZN6dw3JORPOsMJimyPO4z0xa+Qx8IiAMRAvghL0f1ATvBAaj/HCfvBS7dKvFGU
Ue9VZGMDitVVTqMZufVYTHDiRNm/aC2+EmRpglmUmBmg0ZxPf7Qanrsnq7epjT2S5tFQTDYyMoF1
KEiW0LRLD1xaN5xAol06VtyqbsNDlSde0wOKpexg972M6j4zCbCDwmrYfW5wifAv8+iC8OA0/W6w
hicyIITO5cBwJtYb3d16jgZqNRC1leOrlI6T2JmbbXpu3wdh/8bt3iSOcYc9UqogR8hcIstSz4+q
n2IAJPeub7zIniaecKv/mhvx3IpBJ8iyHVMV8n3vFk00SQOnuhxu0u+TSdNdlYJoMXVzvW2zgm6b
0Hllzixv5XCwAv6SGXuMcdxmkd/bDaJrp0wy0+/cKXjtquFFeJ2G3yh7pEyQz8x6GGWAOSdGImtA
hdi6pVPezbWLjEJPmrts9rxNwFwkJoo7+Knpw8jYsHGAH+2qDElgIrdEN9+HvC2fa0SeAyPvQzXV
+2G2HsbKQt7anxBAMpIB4PIQGZX3DvC6aC7HeTOnGe5i8gXZfwRvMgw3U6O2bTmFUVXfeqzFqQYw
zSraaOReIhH2R743FFt3ajbZCIikGrFqQdE/2hnXEcvqP4qwR/YV6NkUzJtTUf6mQP0j8B5EHEVW
6p1dgFYxVLEncFIC7DZJZ2a98WybxzJ3EVgBNopoZYDw9YG9ZSHQ3S7PD60Af8Ia/ZgJW9/9/S+t
JpmIqgZmpfIqagpkuprWeeoGPtzMhT7A/dfAYRHelg7SyWH20cuGb2jRFhEt1dHXH8JJ5Y+MpTdI
B9+3o/I2pu6/gkAgTq7mrg+992nEd9iO+NHZZI5KBPtxGQp3pwvRH83wrciAgnTh9IAk2M7KlIxd
XfXwZehmMsoA9dA32q+8Gx/chiYQXTKJIYKcML42PU5DF76YIf2LTX7CgUpHoSP8BGW63rZgP3Tb
nTwhS+/q2wbBl6/HMErntt/pHLgnLZCn0nO98QmRkaUGGH+R7XQHN8zJjzaA7G2RUbMRxIUXEWKP
8Pl5rqs5TrtqZ4WpEzccvJ5WzG3UF/4IlAPhYNvgj5PqcVICNRYjHAWoUCI4rFsa4xgGIuQBExiR
4RJu8wG99G/9oBkoNu0fYRM+ze5IABt0LyZPwWnps3ciPdA33A3BtMZkSP/E1PK4ESSIeGE2gcQK
ul4/vxSWcYENutYGPwE7VRz3FkCZg2V/0aYj8MTmP5kK503mGwEHzbvXqnwRPgNS3zebqayzGAB9
ROBNb8ToPPK63BvFvs70q+0WP3xTYpQyBwCAvE1EVXjPONIHSAukW6F1Mip9pBI3jDs0VSTrCjlR
9R4gHRIWQMYe8tx89WdkJ5oiv+O5c0jDOYzGKfzZI5yLrEI9tEX+RbCPgAWI22r/Y6hzvSsKKxYu
2eGUnGNkRCXg5Hjo/WQCxWV06V3dldt2VomYzLFw8/eUALlVPT6y9JTeFjP+6JnMBYSS3mbd7G1J
aT4a4DRRox/AcAdXQYFgUG9T3ykjjWwAyES0mu+9QgBBR/Nau0c7LfjGUuqYtS0uGoCoiBD2otFb
jaTsJjPFTZGRPfUBKg3EiYug/eKHb7707nqEFD0FmDXMuLmtYmvy7LXM86RnFt04ECsDiGAdQGi7
rZj3Xs7BbamLCPj+prZ6tUnJbdHOz40JjqeEUOGC00X8Clgbk9ueqG/Ut99TlM4gJxWYbeG0W6pB
m2FW9lHYKmrDxLebLZDVbZ0JEyEquh0FMszIhPF5io3VHaZUKYBX2Y+CmU1NJEcKWt+H411Z+jqe
LYCiQ0BeuQWaWTOewJWJ4y+O4YH36V5xlnCnRyJuPBbgkSDzlsLfcv7o6HNZVcfOlnfSzeFAPgRo
P3dUYpdWjovQiYUe9yDX3FPwhPKpOpSsqCM+D/AJmZM0vY3cH3DPkKPnoExBSDrxbXKSgrdRHlhh
i8jY5TcZpnfSScPttIXXu+mBb+JKgVk7SHBHAfW+zLo2G/ndsVJnExqVb1JHV4hvETww61ie8pmN
7pDRQoStLRuhsbXXM+Jp3ImHsPd3IgX+ZdXphvPhYeDto2H5G+QagR4jMeMastWyeqKdFDjWs7uh
1LiVxyceIPMJjouKsNORKCrmSHXZQSh4DcTNN1MXJAFtHmTvI6In3UfRDvy+mx33du5TBXB1VHfE
Tj9GV6tbnzm3yLvUrz2+Jpmylm/nzo57O+hvRg/e09gG/UFbxTOOfGSClP+lboL5xplNzIswPcy+
86NyCrorOvcNR0R7UyBrJXmPr66dDmtSHmdQPza4pk5ZS5NZrz1SG+6YIcAqEPlXe4lMMGa3BSbr
1rezjQxlP+6yCg7plI0/VDAiz1DN9raSbQ1/ZZvmMeNcb0g61DuL1jTJQH3ZaH0Y/XcnGLO9M5rm
xpkG4I6FAc5Qtm/aD4pEDrZ463Lro9a4G1oNylxgDSAjMF3sIdjw2mTtdraL4kaMHfa8mDS4HoJE
02jTDW0nsZ26dIqGUN2748+mst0Xu0JWU/rzTZcheWWPvr8dw4xugwBQrgf6JJ+tY9eNxX2I5MZE
+XM54mZJC4p8JlhsvTAgKTQPoDx1CRaL/gjcod60lvUYZl5916UtOGvqQSHuu2XbqrAU0AXNAXu1
xa6hiMFtWbegFw4IHrtJ3Vr1jeGDuiuRkAC0WBzSOdshMCZJUfWvSFWTx57Lg98os7fM7IOtV0TK
4/ZjFYKN6mBW5JT9kKLEETPTfavn7siKLetTnrCme7FBPbxVGYJDiZQ7F2O1B88HNMdqGAE+SHvn
i7m8MzWHY+B35Q1gVsvAyXZrHcQ1g90R29Y3fHANMDYLrAA31BGSdTqs/+JVdWN3M4dtFj/GPPiD
ucWhAeqFFG/z4llD4mbBxh2MiKpCBvvMDo5t3u1kSHfgRiBmykB8seyDwYWEpPWb8gEjybv6FPer
ZGr928Gaf+TE/zLMILSVFBD4M/HAKwBLwLsfcwCrE7IdrOg3CpjXzq3dbOvk2aFv340DAp9gpt2m
jD0r0SR/s1PHwrUiJGmd2C3K7y23D66tj1lX1YdmmKptGdCfVM5e3EhWxr5dIHtRDflhEMNmKsby
jnUdDhFZJc0YOg+NVR6DsQOthyKf4DFsPAcHatK7ZYnASv01CYmINK9urM4BAY974AS1e1L0ZeLj
KY9IWmrcpc4PWU5s7yGAjPy8g0MIPsObx2Fwdl9tOmfKvmbD8O5pZFx7MT4zXsRNGRYJkrhwvb0U
yIfNkeKHY90wJ3jUdcM2EnDwoWFYT+QLSkHnF/DTEEP68s+qRpKR9HJD1Al36XCFckccPpfp/sLc
/qORkyoysCX/Zq3/+8f/+9pU+Ofv0t7//njixP/3T8f/vAF29m8lP5uTHLde/qUT9/7ftv5b3XUi
vP9bQPxb8v0Kvf757yfFVv7nL9z7Pz4/o/WfepITP922Uffz71th/0O9/6Wu4d+//w/zPmQodwSx
HWJADIK/ro+yr3+Y9z7EzCznpD3nWg5qXE6c/Lr5m3nvsP9jscB2WXDi3oO3D7q8/od5j0fGfMt1
IOdEGYrcQ5S+/2dov6wfHlb7DfP+V9o9Qe08c33Xt8Hs/0y3D2kx+LocWdx5OZLi8zxN7zm8HtRS
/jsNv2n+1Mx/Wf3/bR41BZ+b54zAjxtrBB66LrMbXXLPBqVK6Y9BATqEH2tSRP52x/LN+R5RJffb
Hk+/f6ofCKtZBL1I/bhSg80fKICjCR7KqV+n9Jj6xxD+qez4zcDW5u30+6dutG/53GS1H+eTBBwv
izkAzXSmDSR/rpk4bLvP7bOwtSQPJx+egHSPfkhY8NyBPD3dTQG8kARwDTyQamolqvvOdbg2oEXd
hQwsQAunDocyZCN4+H3ab1zdg5t4voPTkv9uK2CTfx5RUMxwTHvHi4NyavhbWuQOwjorFCnqCJw2
AKHW1V45vpzvzrZW+jv9/mmFJKu08PTkxX2WDe0moEHiVGAxDFNYkm997498O7lIXwDvZ+SOCitw
yg0Bk7eCJM25KV0ZMUpjfvkCEJGQufOMh5QFCCOOav7Kh+nQWkO5NWN2PN/JyrpZKIv7PMwGxmqC
qfPiCXDr10wphlyaVUIr75ohLI6HMuCFrx3lxcIpip8W3nu8Q/QEtxni2mB6d/W0O9/R2nJZi5Oi
IcaTILV4McmAoiHB+YV6HYPzElabOaSI3LI+25Y+shZARt5EN2zP97w2gYsDQ5WGS0lbL+4aMs8x
0E+ebSVeO8qu7ODU8aeNSEe4R1PJ/di3MkTdQogq24zwCtMrO1icFZRPpG60JEndTMx/7BAfkBdk
fKzswpm6coqfXqT5PIITyGyZ0YMBsdRNTJEDhiVDLiaUObQK4N2Y73OOHO91K7I4KcJGuGVPpzRp
kMepdkbZcoiRMGyG5HwHK3eEtTgaQMtOAyMJS7qupx3C1aa24rm2yzFGKGTGC8bz+25QKPnrtLXN
0KbOCCRJUjG/CjXlD63s1KPmTf5wzUi8cGH9RgCXM5YXJpSMoInZbS5uQwPI5Vl4gRivWhA8GvHr
QMDfkyJgMkhU6U4HUgFZDTMbjM7zg/i9BaI28dfmmxS0K8yQDwClpSMy2qP7zZ9BUzzf/NoynH7/
ZH+ghTQQmPNBLi6xDKMwOsbNWoM1YsNLPt/H2hAWNt6jznBCHQPqDfQgiricAmB/2poADpzvYG0Q
zq+DECHx2nA8LUGrnHDX5j0HfTaQfXcjSFm3V87VwtIZ+OLaJqOfoNhpPtJwbu/1FDpAaL3yKpfQ
CxfWXYWgIPA+g/G5dtVvPSCY8klpRcSt086hddORPGRPKC11/KucNTxy9uvksQlTZp3IUAMStmWS
e5PdbcECIs4FS//9TQ9V7187GAuEtB1VLLFJhjRzQ3vf28rwxPzQFR0A7/auKi509vvT2DspVn/e
z1PGM6sCTSZB+CrZzup7Yu5K0MKHbZMBQLsX3oDcW2B39vjt/O47jeN/fTcvWBwA5ZilrJlNmiAK
ye37BtW4+g9N51zGBBQK/0lwWmY458q8u7M4lfTr5OIB5afz3a9YV7A4IKbUh/srSJpUjKAQxS0p
SKkAS8+3vuJ6eMHigPAGQEMtBazqWBhMPNvp0MVBxssJsNYE3F4S11R7MJBrYBOI4OojRcDGvyK9
4XkXDHxtjIsTJAALTTamcBPJUu1s/Dn8KcfRtBcOqLUdujg/SuX4qGMArus6hUmyyfBYBWX9TIJm
TsYq7S/ELWvDWBwgva38gKNaO8msmX/woCWP6VBmF46ntdYXZweY3DVHhW+YeEhZ8w1Q0mpGxkah
Iu/8XlizrcVJgZLhyaOgciUdsp304LKO0i+tdNxpX4OeWIEf68vsD1nNml5YmZWTnS3ODge1D9hH
yk/8IEXKbMZbDTKaRdb+RPmokRe211ovi0NjdmfR9j6CgzwrRex3Vb6tJTDS3JbXuW0eWxwSfhpa
NW/HOQHi3iW0ABW3lB7bnV+ZlaVnizPAt62coFR1TjhFRQftbBRyTA29bmOx07R98hEQRTWBXcAU
qG5rFHba7zX43hdWeO3TT79/atz2Ze2OZTYnBSPzkxlq4M5DRpCrv25qFrad876TjprmhKRVeCAW
KkoQD7hXTs3Coh05eLITaL1LqYssAm6zyRLphX25dviyhUkHNZ2DgWFdbaG3jun3DhmPKLr8ivqL
lzEgCRH+jslxQyt2OD9fK0bOFkbOLaIsk2ostuTfwFoiyOeN4PG5KEgDUN9uwq680NWK2Z0wv89L
X6dePs82MYkh3k+Et2LYuZ2Q4MUbpAnPD2dle/kL03YGNtRcpCB7wMCfww6EWNttxIUI49TKb65+
f2HVXY3DDxkKk9guJBtggB9EiDsjkbV03PSrbkCuBJn1wmZbWRp/YeU2ahbTYOZ9gpoBEjXK8bYZ
8h9C9qjbbMBKlWN5YWBr07Ywedz4qUAFHTI+DU9Rp+hRvWH5KPLt+WVZW/qF1XtppgVByXwMOVl5
0+FV+2iomvI2rEV94bZaG8LC8AHcksHuebdTYA/pl9TORHYn+7r8ed0QFqYv7GJos4GO4I+D0lJO
8ytjKDouU5ZduXcX1u9xItwgAL+xLXMAtBq59TYM+wutrzg9/sLQHcldmvJgiGVNvmVQ34gGHT5I
zW866fHrTl9vYeJCzooQ7f//IbgU9TPe4F8awsoSe0vj9gJQgPITIc6EqLM/ta6vnqCTEOPn40mA
RpeWGq2jZCKLPDk9Io963wcC6WCf8gvLsDaGhVHnLmQXLGTRYvA7fjZOHcSpS+Yrp39hxsh8lgH0
KoY40EEVz24+Qb/GzyGVeg7/XDmPvIURjx0QrxJUpXikau+G6mXskEfX7rwbpPuuGUjx13W0MGVU
jNG6caw+RqYiMdq656JFpTf/kTsO1DuqC2jx2nXr0V9XXM+qk01uQKwuIAiTjneBCPcE9Va+IPtM
WXE+uE9V4aHQ171yaAsbt1IwNqecdMhvTvAfeAKuOepqx+K7K+wXhhKL81O4ts0W1t7qcORw0vuY
+yF4nbwAn1NRdmEUK8e5uzBz5nCSQSwDIiAu8XcZ8buonjV7wFlYXthsKwNwF7Y+9i6tXRb2yWyr
RqOap4IG0zzmjG3Pz9DKbnYX5k7bMax6VGsnnpjkc6g8CABVKIvDfrZBnAu9I9Q7quR8Z2ujWVi9
XaRUNSOqdzIQe25CriG9I/gUn299bTkWZt+rVDoZ9GiSLnQ+NBlvR8jRnEQ1LkzVWvunUX3y2Uc9
cdR2kC5BLdA9Tt1vKL99EuADnf/8lZvJXZh7WBQVs2vWJUh9VlEOUk40NPnzAAWsUHDnyj27MHaU
wRAVBn2fqMI7tsqCogIdHjp/fD8/irVJWlg2MtlGavjoMVVFXOv0Bay+d+pV/2iCr+ZY1w4rd2HR
QWEyAhcBdKR0thJnRKpYpGB8zpD5ibOGQ4ksRfWVq7rmOBZztnVB4rswdysrdBJp/bwBhszrc4GW
kxLu4f0ERiXUN0K6J1PAdjIo+8P5OVzrZ2H0fVtSq0ybPnEL/iAqsGIhkZc4kvqR34Z/XdfJwvDT
oGjZUKg+MYOUka3mh6qCKAaj8hEPi1x3EzunEX4ymbD23UKSqksCm//0UZp9gwOHPZ4fwcpWOwkY
f26cdrRTnSpwmgzm3tbZA9RlbmU/Pl/X/MLcZ7dBHUEu+sRSErW+TROnpvko2+DKz1/Yu2vc0RQO
2g+IeRR1ujO8Qa2de+HmWNtEC0NvwMzPOifrcPWRJ0iSjFEfjIg0mwJJCKe+YBKn3fKbUPBEU/m8
BrYtJZsJJfAWUY1SuagKad5SZm/Bob3vaXvBR1lb6oXVE1Qn4ubAXIkeDl06x9TRu7TK4/NLvXIv
0YVhu6hJQZ23Dc3IGdoOht6iAOd8yysfThemLCev8xswLxPH7g5SN/sK7sLs9heOw7UPXxhxUXYj
pEXw4bR5gcTQZgx/nv/utYYXhluGXMlZYF3tJvhO0/ZehGx/XdOnqfp0JvTtIMbJ+KD7a26/zlMH
7bje0dvzra9sSHoa0KfW8fiCy60SGmd2+iByVH535W1AZYJXAp4oCh2v62VhuxntMiJdC+XfLUj9
NnRDLf87GJkoM7PaSJLyyo25MGLseijlWPAJvNlAdy0cW1AsQa8+P4q/GV2/sV66sN5AD6g59QYS
j7sgGQ/5VxeqinmUfagumh6GuI4bsi2f1FvabC8hbWsWsTDlPMtbt80hxgU9sWNnFR9epqHORdIf
5we10r69sGWDPOI01alGBb7cF8hxbFPCUb4dTBfWfq2DhUmrvreQXkUHQek9BrL+AdrGMfDD666F
/2Hfud5ktUGo41Nd+EhRx0rLo2beheZXDNteGLaNOkBoWtgdavgc995vUHfeuqN/wfpWLh37NGef
rC/X7lDCAyexM6Puuur7H2xuNmFN3uzC0VcuwMLEx7B3jQhxgDBqmWJjCXCdtl6g5nIr20Zf8vbW
1nlh49JUborsWIeaHvmdmOHdeM1XKy0vuPtrzS9Me4DwsvIdTFXtQhW3PF3JpIQ77vRzd2E11rpY
mDdqRhnQ/xERBc3v1Mw+UFF0TOvg7bylrW2lhSVzVHO6LIeOydQ6R8VJERcu6PznG1/59iVRrs8U
+K39gGDLm7aupQ4BhHJKM1/g4a18+5IipzxUwWdOpRNKPdQQKOcjHO32ug1qLW7lKbc5gKdOQ29w
uM0hMteY5qEdqgsmvGJkS1ocRZoTjGGCeiiTPueBf1Ny67XB52/atJ3j8/O/1slpXT5ZcuOZOhxc
dNKGhbNJQ7kPguyb31R/klrszvdxIkz/znu0FpbcS6pFbht1Kl6CVAHIv55Np8itoFpm7Lt2QLFP
neUHJGfExuS53BaWhAhiB22I1LoUpKxttYWhG+LgxHV7LFdOHyAF/Exc9qpD58v5Ua41vzD0zjg6
l36DKloCoVHqHUcpDxZKps43v+LwnN6o+LxQQxoIH9XKKjFdETM6Ql4q1U+odocaZ1ActacunCZr
JrMw92J2U61GiL6EuUR143RfBdd5yXjN7NcxGKJoCd6KSvJqgJ6wYj6UZn3oQRlOARCen6jfrwOo
9b924ol6rMVJMdZM3SPBIVvmLsovxev55n8/Pe6SEDeCCFv6wB5wogx6X01WtwFP1bkw+WsffzLT
T+aY0dyDL0MVdGvtd8P5M9j7sUvkhT269vGnbj81n4+tFMrKdeLRAtU/VDRhB5Fh6YgL33/6zv/1
NN1TzcLnDtw8y4I+KFUyQ9ahqOhr2cpHiFMmY93H5xdgbYoWZlwWHlR7OnQB3XnoFGdHSEFBs/hS
Ym2t+YUZl8GUVu0wqUQ57A9rCODzB7R7gl5UceFOWuthYcmUDVARLrBBezPpqC3t26yVJer2wguR
11oHCwuuxpR0o84xBDdTkOqhD2luPeQq/POqFVhS3jrl9r0bYgVwoN4OE70VeZ1Aave6PbQkuYUm
K3veZiqpRfEFbPPnVskXf8geZHspL7GyTZekNiT5lQWfWyUWcoGeKBG2t3djUN0ZFcTXTdLCkgG7
QkgY9bkJah/f/cy/m5D6L0X79brmT2v/yZJTSA+ITHJcqZirCFrhJspQRLfpXX3dORosTLlzeAs9
oLBNRAjxr3F+UlQ89SR8Oz+AUzO/OSmChRlD1Cafas+C3lMASd0o5y0sbWyql/PN2yd7/V37Czvm
PETlMZ/w+a18m1n1qIL2WBD9w2kJZPIb/61gUAWpW8eDOijrIyA2eCai5VeOb2Hl0F/x0ypw2mQO
Fd3Y2r0fDPSezo9ubfIWFt6TOmi8sWmTzJtzyBcwp23kzyAcxAU8a6WDJTMNEhdWiKx5m0xSdzKx
7VOpfJq67aUkzloHi1t6En0fqCqViedlVgaJhZMwSB8yaL6fn6IVE19S0uyKWq4JiUx4av4Ecnk3
+tAfaW1+bylL7s53crK232yyJTONQVwYJcwWpImFevOKyYssX6uNg7j+wjDWejj9/snOuxLcTe3U
ALbmuf45zON0Y89UfBfTCDWW60ZxWqNPfYyF8pUZMVVNDv2NzoeqjKDPY2lfRbdx2cLUS9qYirBe
JqoO5H7SUPMwJVSuzn/92k6iv3794AzOJEuoBOJZi/ndaiCGhJpKVO5f1/zCjh2csh6dsMRhnbZ6
x/oAT5J4aYNS5/MdrG3UhS0jOyoaSLrjYRtW80QD0lQqeGvq+rsHedzt+U5WttGSjMZERUFTV9hG
bvcCxZYn1CO/h4G+EMWvrMGSh5alk3FKSAMnrA4/6sbYUY5nzS9M0FrjizC7rSYWkL6SqBog6oP4
Nj30kNW7bvssaWcSld+cOV6TpNALAqKL509K6JKcn/a1T19Yr5oIOBclGg+arsPTHd5B1BdJbKeo
6TeHj3/q9JPZtngMw5OQm0ggRlWQNwhX220Vcbx+4Tz7FgQgb0me+tamT1kwPWqWMnloQwqBQ9vt
vQD19FTYYuOGqZkS1Pk4J9W1iavvY+BXfFsD78ZFKSBHBaHvNFM32YgCuYTMPMfbUxry3MfQof7w
YXV47fclTBuv2/ueZsG2aH1rghZhaBcQWXd0/W1krps+dq5P+A8r80X/Z1mzHEie6Nrq3gdEAMm9
grPptnM6yFMbqcZpK/FaivccjhWdQPlNW7Wza2fq94Bh8XSUCYeqRmGA9C28DZPyEGXxTpg+Qw44
t2+tNrWgFuH2TlBfuZyLgwx6Tz2+3GkSgtx3BGldwJEQgzq/V9ZMdHGOgVE5wT0sZVL6/ANqdQ+h
jVeWWHGdw+gvzrEBKaSxpPh2r09xypQ3rAmTOQi313394hTzBhB98HSLTGgYQmCVhAKvafA/UcF+
4RJZmZ4l1w4Sxo4vkIcEtIJXHhocYY4hHz5Xr1cNYMm246iAxuM4FqwJ7+WCeUzKHcoBi/1JXOG6
o2ZJucv9wupr6uuEIc1zgPKvjehPuc/nB/B7gMg9veH3+ThQFbQkBqhZJsEIGXsQd/ktXN45hqoX
PUxO0d71tnUBjFpbjNPvn4+eGq9WNXOIyULVduSJ9ouqWzua0v7CYNY6WJxt0JCCmEIgm0R1rQel
4clrDhTk4G/AR6BtdX7G1jpZmLNdF/ZMHOxZP6vw9khOCvlT9vn4JyMY0gXDOH3xb07pJeuuq1qT
krzDsrjlX+BO33hEX1fZ43oLm5a9UUM7sQaRcuO/1tBL/ipmcno6aDLfpsZp/jo/UWtba2HceLtr
doYe2dWyDecAEi8FQ/aQ+PQOumkOnkcsiDdFI+zl+/kOVyZtybgzEsLDFpSrExY0H30DNcMCau3X
meGSayeZSfmc4VKGvCde6uhtH/e+sa5zhZZEO2OhGN8rgHjVTVne5EEtbjuhrS/XTczCyDWH7Ffa
NDjF657d5LVjfSDInS6Y9dq0L8yajVU7VxquqEjL8vD/ODu35jhx7ut/IqoQEqdboOmD7bZjJ3GS
G1WcAxIIECBO+vTv6ucqf95pd5XvpqZmwI20pa2tvdZvbCI4DrnmVgvi5W/8j0hgl7f+s2jAb3SM
5WWDi+roxJQ+I4n7QeX6dTT1rcu8a79gG9I9WUZgIbFDrw39A/N/+8fWsF69sUdfe/xmj/Y92pSi
rHBqDcLJOVaw0k9dPs/+jT6PK21vjG0iGmJozgMVNXt0bJnqCZ7pa5TysAFnZB5a53Mx1GcnCicv
Dwz2k1MUrP0Klpnvtx+cA5tY70OK3LFEVjmvnYhSEKBQQ6xFo1X+oSm87a4LXGpxGMGiBfv0sr6v
lgEW4HbpzK3r0CuDRKP/O88sjPYgxfaaPaUXp6dlLmeGEg+b4o/tG3RzIAkGW/ewem/2MJv8Npjq
IOz4CkHGr499oE2MK1OvBj6izV738N9bCvrXwn/+xt9+7eNsQrzoLBkGkIz2k8ty5VUnzxtuZGhX
4pteXvlPfNeO4xYzHGr2dkZjK8wU9o3wPgWiAIPG+/Kxb7OJbyPgcUwgo9vHfgS3LzLNMAfpmxvh
fSUhoJvwnkOJYzfGdi/X1t4XLlngyBeXn1kkvBuz/9orNgE+lKxpWUOA/6mLczjZOx54ezBQbtwt
XBveTfSCzdGxoG/xfUqHHYDCkQel9QerCNv+ubkKZDRVtN6zFljHldn+c1vCZViEY/MxEye27aRj
8QLxf+PCX9qHs20XRwdOvJdutR+bQRee9b+ztNdNUfBY4gsxMd9HJnYz7EPe0/vz88rwepvYjedq
nWaC3b+kAiLi2Ge+PQJ9zNZsVk4b/n3/NVeG2bu8/p9Qg2ESjwI47e3n/xnfLsBEXjxu3bjN3n/B
td/x/8WyBMInlvUeAIVnBXTuaNzngvDd+48nl+n+H7mAt4lj2KOYyO3xA3w1ZJETH0gzPXUMhnfw
3+xa+I/77GGl/C8wqnD5vVWPufazNgHelFHkVOil3A2WkgOtQEOZVke/NMJvPhbg2147JRsyut4A
176R65wMUu11Tf29kX70wcHZBLm2Tu3yulEwUle/2k7deQ66fVdubxT/r3ylbWvduMLbaVzxhyPp
B2MWSnRAIkO/f7QqbqcbG9G1l2x2aVgjcQ5HHLW3ffjmq+rYCvGiy/VGJnUlQrbtdWxycZUOSSmE
0S0vk76j4jPoN7c6Ga6ciLbtdRKuvI3glyGgJYf2QHenVZhvgCm2O1UBec2bmt2YUZe14z9iZdts
13rluNgeP4X05OHiOnxBZ0CyR+CMBaOfW4fJa19sE/JxYMPVH5Dyk9kAsAuObOEkUeB1w/H9oL82
4puYj6aZa6TP+B0iWDNSUfY4aK9PLYwIPjjqm/he4XJbO+CkZQUplvZUusQ9e572byk2/tfv/l9j
sdm+A0Y9eMzC59OByqGGnrRzYf7J4P0IoQoBVlssGkbSuH93q33Z8wi6qjIS7SvxoX7T6kJyghfs
c1gsEa66VnQGml0ogKz6pgGdn/NZzwBfjX65/KI1Y3eTLgHek2KCYm8EnM7GQorErSWznwVsgctP
PRd2fRRA7BTnUgvHAjfpiOGBtrSPU+rxdvr1sQHcrDu+DTrvImvfFRzXaBNw2fcziOuHmbnl64de
sW0HBHwJ1trTVO1NCUgLOE2Yf58qAGQ+9vjNooPD7Fo7sE3fUwtesPLYsbPmW9zdOjxdWRa2HYGw
46kLOywVyhWNAmKyXXuzi1f0YmS27hx7CqHZjo5AkYEF8/5PurI6bLsESRf7AZv8CjVpB/imCrQa
sBbzIMCluoFE6saecO01l6D+J+MQKO0R4K6qfadB9LTWwQLkrSfdNHkwD7cuba8sEdtGQeIWcqz6
sdoHapQv6Flnj5Eolp9LSZwb1Z9rr9isQi6Pw8LTXQXiEUAD2aoWE/0dAJMxBzlDuHhjJbr2vTYr
EXolAKUDwgliW9yO5CPIzehyg2BA1jYCOn26eYF1rWaw7QwsBOo2F2zE3q3/8ugb2qR3sBz/q0tA
+Xp9rEi0Qw/Q2fS3CmhXLp62HnrOoglKEk21t41zEAQAqKhOXOOmtjPJQuqdp7p8Acvt/Rn+3yNG
t12DIeVVZFUYZzDGCc0xVoMPCEuMVoSgmJR7Y4Jfe8tmafDx7EDCpSVb2lHfLy1YDd3YNk8KGfaN
UP3vHZZuWwfhptZJueIKLQx9kweSFCmA8bcOTteefpmJ/0ToJFEwpSMRezBPoryXq0xLVfx9fwyu
Pfzy1f55uBtootSFfkgmeYLtPuhxwY0Pf+3Rl3//z6MvjqUD1Ds8s5ZBMoWMnHT79//qa2O6ifUV
ToJygMtsVknvrhfmEHdPffmh3ZDCg/n//N3oo3RDTBme6XLuTtAnloCVOc+FKvOP/fWbXIP7ITxj
qQOUyQiz4agBA5E6rr9Tjvjz/huuLB1wwvu/vwEOvD33YYOzb5r+D7gw36BPPMNS4VO/0Jw7ATDQ
wC5DxfMHwJD0/Zf+98qIVpj/+84iCAsHPCa5V6un8qnly4l0WB0HWpAUFzHRjYX+v1cpum0jdEAN
8FndSzh90ruesgcOfuxMwT+jFGpxfY95B2Tj+DGnTLrtKVxKtxsH8MQy1KOcOQcRGeKbtYls9v53
uxInWyc8gVbdTjEABvka3BeTn69+9/1jj95E9yqWpagLJHbKjFDSj6ACW+U/v//wa+Owie8JCgnb
Fi0HQSL8yoFbcKZv0fCjRq2CNt7ztI6prG8101z7SJuIt3CrAiFaS1SvC7BAxTr+5X0D5vT7v+XK
ghJtYj5GuzcLKx+8adZaLzFEdLnTkr/jxK1z4x3XfsIm7Meg4U3Y0Riac5ss1SfS3rrvvNITSaNN
uLPAEhi1FWJPVodOdwDv1vRnGIDvCOwT78Ep9NHV68DKHFa/dnHjT7Pp224XQphrfgo792wP4oHt
P3TXQLddhovTEbjDmMtx7X8clampZV6GSjs31por3zLcbOqNlCaIiAizMbaOf4qqZl1yuKhDpf7+
hPjvhJ9uuwx7U4124nrcjS0MMSs+PUlenyve//HdOR+7WxLOK4vmttEQKaNPNa3xHqAvkWO5D1VZ
gMkxOoeahTeKx9deslkGdDiB3WzwkmkE3sOpCUg+8rha8hqT4cauee0dm9WAiRHuLCPEAKVn8wZI
uqGYvoWB/wfFlLf3x+TaoG/WgLaKItel3OwmD1CtyHHgaLMwN//Y0zdLQBGtFbDAFGYwEOgCZQ8y
vAqp+fr+068sMFtLPIZSGyVBZ3aA0TaJBK8y1QYQJBGxWzKoa59nswjIfiYt7qbNjsP14IuWPRy9
AteGN3KuS2j9/xUSuu00tL6YOwMY2q7sMUHHAe70rv/gyejQaHZoiuhVhLfEg1d+yrbtEPJvamnk
DzsZkzr33QZsZuemP+GV2N7a39HZo1ZVZth1bbHzwVljFK3W8dD9HQn0auX6+/0xv/aeS6j8kwCP
cwfDuHAddpyoZxkUT3Uo7pTuHtmwvlwEQTc2lmvv2YS3X42BQzuMzEyAr8UVMq6hntXsXGhRPFvl
reaga6Ny+ff//B4HxOmOKzDECmiZQNwUIsUif8tz7UqEBJvotpCecDn1wy7U3ptU7BOsLv62uriR
NV774zfhLWpRt60GENmPQchzPIbefcvb3ftDfWX12zbhKVKh57LF8azl4wWXCx4nfFjHWtb5GgDJ
mLNee7es7q+N9ybQ+UQ5Ixe2M4ANv+De/4B64bfJ8wtUH6IjYMZfPvSjtp15WvDQmADvcWoU1Tp/
Pi96GdNKRIcIrXQfe8lmJ69KLCyR9XoQq5Y+MeWEDarvwJE03tNQ8xtX2Fcm17ZDL4bXg6l9v99N
1TjltYi8RDqhui9WMn8sCrdtemtNg8D2c78D6GxNIFD4ZVl5XxficQ6mNwLy5I3c58rw+5ff+E8Y
WlEz26LStYtj1SWVo0915ZZQCRWPoVF/m266cYC/Mqm3RnlNuIYmjLjeyWoCuZ35BaB/ukl6MNGS
fnFvxM6VyPQ3gc8ZUz0pA7zGdCJVRUVwD1KON74Wufb4TeCPZAUsHVi1vEdPcVjhtnOleVW0YBx6
7f08QzVeOcurz5Yj5MznWLIuhwEqYNadnxsfrMj3J/q1Yduk/5ziVQBJ653ozN+ARhJ2dvql6MiD
hkVg0H1M1U/9zeqAKwtcDKwXvprjJ/Hk/GpV8/n9n3AlBdh271XEI7yiXZh3AThnrJubJJ59fuDg
wt5Nthi/omPcA7qWi/z9N14ZvG1LH1HodbRwscstX5SfDoSY9i4gqoluLAzXXnAZrX+CSQ/RiLOK
jvNIRLt2APDP/WBCyTbbP6zsOrN6ePTkeXsrTRaHQ/axz7JZAgCHkVyEHT7LxfIrKiBNqrsxvDFT
ryyW234+2O9ARLK2LFugFvCb6r7p9ZMbhDci8ton38S766NRjNY1y+DPkS++98ga+en970KuzdBN
sPtwzRI9bUBR1dEfT83+b3jXj6eR8/i5HaZvdC6/j7o/B71d94uYxkPXmOq5glnSbqyFCzpi2yZE
jVOqKPtE48BLyri65Z94ZUXddgE2mnSlGtsQVytN+U11CveCFtBc4ZDuxGAo8vL+d7j2ns0aIJ1K
s2jmQV5rZzhA1rs2f7wRyp1DUdtZPBhkPreKD573v8rofxwNtp1/4erxBrBVtRPDMjcLaOtSeXrX
+hBWDUmvfIJZKjpI91LRe3HIElrZFacIVzPuoRfRdKBqtEoHos41oNsV/Fg7PpDDoGTQ/aB0Rmsm
DvmlqUBvLkCfhqZEUnIXC/CqztPAZxIcF/g+dOgL9GetvjCIi9rPLVjJSzJ5oCfBr8iFLykta7fT
6URMt+h8tZqERbZ20wxkHYtbHDS4bB3QfqPyRCvAVtEPoL/4IQsTpWz/vW8t+wtcARTeoe2c8A4O
3TVPShx1bRI3C2lPsCMTJz0H7sPaxAZSVKAoceir49oZ9o3PmfwxR0Q7p6YpQXdNwrYHGjWQwX5u
mNqPrugfvWHFbWIl0XtvI1EBWlFTONa24XqhW1fg35bLXOS+Y1kiQfJUIrbfBIQArw3pU9BacxUA
khn1/iXEYpoqOS9Lxjmt06B0oyQa3VQFbEe9WB5hfDXto2bwcrSlZpX2f+t+vRdQCKUEvGA6d7nf
QnLAp3m/TmrfeXGXuVNPUhmFIPGWuJJc1bMIvLTvfnvDXdnOHSDEoAzDPBkMuDs4w4KKkMed2A+d
Oi3rM5xt0oaAR7rc1S12XDhSC8DJRxhazi12rhHW3dUPZtW+8lwAY4cxGYa3AntO3eP/6szjUC1v
i/NrIOVv4BzeqPMG0deD7bzzAgi7rhpwyt3cKHwrGIeN6EnSP6bpN06UwfI8ey/92p/gp5T0vTxK
D19M90mwfhliDezncB9NX+dCnPHNHyAaOfpL/ebGk4/VYcE0XoHPlfYJ6pUuubTNpwYNG4tq5TP6
fOHwxYP2sMQQIi/ONJyJMSyNKG/Pwiv4Hg3Y4FgHleqPTPt0zTA3oWEuSmSlKEL2Zo3x4QedrbaL
z/i0bjJj18NvwPVs27JfdPWOQ7O8lOUYJP3sn+pe3fOVpWFJz5NQubtGDx6fvvdT8aUU0x8a+AqW
2TqDYrCCHneGKNcRr95afB7N8ORbTLmuo0mES7Jdo8Rba/2fpHFeYQXxNtj4AczntF3nu9FdMuF4
X2YawPu5XlPXFe4u7MS3CIY5kERnlWfOSlaYF/X0y5lLoLj9GABXsF3HlzoqkD/mhYbv0+RD277S
gyuHr1VMXqikGdN9mKytfqYWRrbx8uB7ryQIc7Acdkvp3zdeiIskFn+ZZvUQu+q5AJJkLQHBDqOd
rydQNrrMAdm8qI+oYeQg4p4BdNVw2B7OA+yHxNBnhXCPrVseYGixk2N0mMmyh1vJXQGgKyCzd11h
HiEUKrJWtrsRhFqAFFNZye8It8Qq/lgU6yt3B1DraWrJ98qGTyF0cU4QAkbupiv2eyyDAi1vDf65
jOOzhLWcG00JaR5Z2x6MBSax0jv0cT6Ng5OPgT4XmFJSNztAf3YzQBVkAKK+H9VjIfvDqP6EwS+P
Vl8hk9o3MoI4B1lj5Z88PqRBz149KXCiFQmtjzqWL17kHV0N2k2BYxWgCHuP9WUGpeK9R928Ak8o
6STGNOpndT/MvkhGL3pbSZlHU/tERygO9UTfYJWNIlv05ml9theWxjKdCtLcr7HMewAKktpt5suK
8RkgrqdmtoeCey/1gq1UrBAhQpuKdN6Lix1zwyfsRvCEmX1w3amv82B0+SEUIInGAbQaeqgBI1AW
k2LMJpydsyWYZFIY+MuNDmPfbcWbFyDjYp00ZrF8N44eKNsl7psStNKET8aL2Eu5LHGUhHMzvjRE
rlknWgx/1avUSIjEV/7bX/s+bWA3EqT4b8f2ZapX54mREb7JsmvRQ1o6BHFduwPU8SKqwr1kVLyy
GjiR1PPjFtACocIuCXx8nK/xDNZpAlECfMRlycIainrNTRJRM35m09R8reMCHreEYUnNLOzU2mQS
ut4FgICrNGJ0MXezXNcnDmtculs5+olOfhuonxEuxb9FIapsbd/TMwMb+MFbWpbyWSGFmsC6bvJh
GXtnV5MY6YwPMPi+dnzzkzroBg9XJr/DxtcrUjRst9/aRowX1T9LxWSbez7LKF1r8JSFhydm3qLc
5khVN/pZzeFwegzKdYrvdc1J9Sdw/GF8JmXNXpYiRh+KpxxFE6Md/XNYxPKTc6/5GlXGxTKh2XHB
vekDDP3WZaex6/9ZFVDhWTfo+AGatm9VHTt3JgQEcGeGzkeITU48ZmqIoB9FLxY9MdL6OTdj0+el
MjHW8tH7Kr2o/G65aBE2ChvmixmG9mhCIl9667u/igIGFCA+iYXeT3Xc/S3qgbo7IKHG71CCLX9k
XfYZn4sqs6qhx94J2LmSi/ebehPTGEfaAn/trmeJUfxRoW0JtnGmP0/giP7i7mzYk21UvAft3H2q
WdA9w7OjeVnrrjuwMe4RgyyImtS0AWp8fOndA2+X6GhFQZKJ1dGrxKMQpWGPvIEN9suAvovyFHlB
eOzKTmbg4vzoCRuaXbVQGTy3cS+/XxBrXgKeuv/LON6YD2M8eEczgOfwOMJpeMnUhI24W1mL+GIx
6OXFytRjsLTDzgHF7JOY/flbHZHlCxvc8HNrSH3CDYCfy6aZ99oImcOB2zvEfriesWBOP4PJ6Qeg
KOYyq4yJDqzA37Su6F+7AJHTOI6cT/4KUckalGjoDfEVsX44zppim5u+9AtpyqwtV2DMCxLG9N6K
qfZTaVr1d7Fd/eSXwwpv9EncNfMcfgtpUaeOECRFmyVNZ580eEuHHQwnQBGBFlpRuGX9CQTuZrDe
RQ3IOPu56/r+LCNGltQ2PZbedVFUP8MlZHFSqOe6t3GZIpcmyB2jb30cs1cluSseOsCKC8iLwXZ7
a+BLLTNAEEmYRm5BpmO1SM/fLQ0SHJ4sFmCRwwJl9rqzUGk5iZ0W/eSj/3dIyBLCXjwNfDiF5bBJ
x22rqNyiSEItZv5XYaLOTuIqq7oCvpPhOI27tdYoSR4Vm83Y77QHN5ZazWjCigUWiCcJy7E6rYIK
m1gc1Wkjm6HuU4DunGFKO+2IMWHM9zwkvA19lmXp/VC0ePHhEpSaonM4DpwdfwHXapoSn/IAa98c
1p+XxSsaJIBRUXTHgqND1wbCRwLDHUl2ob8aJ3WRYqs7Cri7zkasgs9NX3B5P5eVn8aLXfq8Xhe9
pkAMu85PJDzj+uDWRezt48gPvTKFxqhh91E4x+OfcQQ18WWuHAgwZjKY+NR4M+kZWotgoWzTyatj
eSfVWIWfWgZobwt0vBmH+3ny1gesMdGae7IkajfL2olP3Tj7Tga6JHWf507McDLDx/6uUUqMkCN6
kwvUmqFfAA4op7So6IzqvqrLn8VyOcrNoRfFe1Z3TZtIeGbZxG285tWtkFpki+BgS9dqsX42MCSM
tYtEHu2ZjYzPMTzr1qzh2rcPZQ/e1tNUsmXcsRVQ7F0EWOCCb74Uy66qozXMxEz76tBwePxma9vI
P5ChjOVB16TsXjE2K7xjwJMcUyqFO6YcAT+lbjfDSK1wByRYBB2S6KMFeLLCHecU8Bxy33BIIV1u
6R3zTKQODYQnYwY8m2VnsB3DNzU0WHz0Wop21+jAqZNJQ0Sfz/M0+SdnmFH68t3WsAzulVF5GPp2
7DK/E0uQSI/gG3pM2B8OHNBUUi5W8J1vPfO3mCmJQdbxA/XLtkK+IrD8NuvgrP0YDbS0KD/PQ5PC
Uqb2kgkisOY4mjF002iOlU7B+AtFDq13uz5AkTNEKf5Xh/0yFWt0CtEGTt6a9dMXcDCxdHPYFL1Z
zZa/JqL2tZdEmXSMSxjxYWCi5gDI0xqm4Vo6cGCoPHuG5KPIDSSzQ6anKIzyUmglMnuxN0gwN8i4
jwtnDLK2rrh7R6ER9hMo1vDfFIBKyKMD96V+t8R67bJxiQCZwRPnKqfAkaAVckDgkVPR9SX97fsG
BxsfV6s/eC1nnAoq6vwug46uex3Uk3NgErTGA3AJyycug0pnSnmyuljqe24S1h6WtyIoeZ15gezY
I5krfibt5JzQ62V/xYrA8mGGRHqC8UOcos0Q+R0M8aP5VEQz8/LOEO4n8FGl37BeFHXOvUDBv1hF
07ntTPhzRVrUJAKDKbKFcPanCRdlz4XU3XgAOd773AMUEe0kYcB0zYsy0xlbkOVJE7fBkq1kbIPU
QZrBD2KoCzS1kTH00rWYwjfbV5EPpb7oQgjr46FKIoyidxDUQaJVQBo93ZdeGZK7iVaYsYtilc5t
TxCcuD9k8Zka7rZ5MxXdkhXc8dodoWjTzB29uhEORHg2ThAtWqdLiyUdXmq8gzXzVHk8wRVIvJ7F
4vZDCsEYs7t1CIzFblqr4Rmu75NNK+tOBVozXa/OaUE5yUI0dIVJ6Dj2VVZDzDPspQYd/SwiXy+z
8gnCJHitl06tyQn1tODnJdX0EiTkzCSDdPl4wBKH5mUh4lKncVRptHQzj3gJlEdBlVjuE76v1l6H
+3CI0SUwz/hwiV+u49ug6sFkZob1Z2aGBr4YA63Rih8oJF2nqhSDmzFsP2MWBqI39whdak7FCBEi
GiJdwPF87ErfwmgRTcpwoMTJ1Yv5U2uEK07NxWw1CTk6J9OhYcNf2488QB0j1A9Rzwmyz2XAlFWB
WGBSG+LCKnVDtsLxvWjit5GatUkYznD1seJFE+4s4l2lrJThE6ig5uu6XMThjhqb19nR/qdqRR+U
cJzSJB2Z/RDlk8JF7QdG6cGxkciScPQFqwlrTUSKz6j4KYlGt8qi9YAWgZUPodM4Q7ICSN9zlIdM
uDQJsfqyDswBl7ZKSq4uq/Q8TtT/CnRmjzIKmOFV9Vy640AAkNaXvXN0OuOOuY+xMT9dx3jlkpiZ
ddXdvAyFUMkC/nR8gGsIirsL3DiKs4+NWT3HxTgHDzPy7+HToLB4Hidj53g/1vCzzrrZ4+s9Bb/2
CVa2xfC51ZrjpmXFzT2FrQyyvF9Csjq4s1MbuWfUnXqeN8zxulNXjExFOKsrM5fJvNCI/RpkIdUj
oTAKOC7oSu0f2jkwEjJ7gFVxXIrXpJv7mBwJjQfz6A+d0/z05BKp+0DRAaWtRtRK/NZz37f3I9pG
FOQBa2G/coeU5pOqal+coV0t6RHuQ4F6GHsPoO1dNboqgJjFofyPBShowaG2n8a3CQRwiRw0Iqw8
idKs+qDROeQVCRQLk7sbNJxikgkzw3tpkIScqFfT7ohb8sl7cLUEvzvtiVMhxYNeYs66OoQTGhAr
8x/UJWpsuyCRGp3UEMpTbN7SU78qr27nT0xHQL8WkVTkxcf9jPvXhQDCO/oOQxHA9AjHtyJCS3eZ
hFVbybcJfeoOMijaVcucDl3I+iNxJte+wfxamCPXwniPjZ0HsgdIeXkKW9McB1yzTPc4IwTiB53a
gL+6vU/Nq7usaOHG+uuM+OgzLSwKatpq+NUmIiC2d5OuaZz6MQqNXX47QGBSNOWQBqrRjMeN9FUa
zsUY3EneeOtb1Ye6OBkaQaGCCu/cxEmBsaryRski+uObkZPPOELzJZ+Qa09PLnEi57M7eBE/dbUq
+4dY+pXNwkm4zScFMwYcItHTCHhMMgTQnEQPpcVWOifwhVU2a2fXLn4aDTE2Oyzujns0fHBrhdtZ
NwraJEIaN6GcAoogDh0UdVF2KPw5aA4LOqxZFgjhVFnjRpq/qUDPKHTQxa27sxad8OIELJFFo1s0
MFjW0FalyZ1PJJseSePCXN5qEcWfF+3BcS0ilTCfHdpGmHah66AhUwaihLuxTy2qplj+7Z1Wbess
KO35vcJdYlGV+A98NvQPRvb4Wy4dsFXx0AHprD8jM/UKnbASa+gJZnulQYtGc1kJih7F0CAFbTOg
u97lnk4BPBmr17JCg0h934y8X2NUWjDxvmoEGv3al/1KUdFzsXvTNFS0dV9hI7YqmhUm9LEkhsGk
IMFxXY2qpjP19bSvFkTDd9/t5yn3wkqRFKncsJyctjAl0qFivI+RL88moaSpp1Ok5ki2aR3UuFSe
0YpnMhoRMh6cYbX+He6fQ/+LS2M9usmoOJme4Y1cmjqdB9jT3DOnu8AXcc0erK/VjFR7TmuuSlxT
07VCTRjpIUNrisEt2GPnBZw+CFrE8xPxyrVEt5I/CIVuHwq/tyGZGl0VeYzsJ9xDZFYYpChqMGXu
140sG+xVRKLSEbV147eoalf9fD/pJS4SpNRU7tySdC5+mDHxDnK3ETPxUsQAFiEY9M5fYqMPiikH
9VXamQJJkoaZh7jURacB57vEK1rpfZKz1cPdZAKXnWA+MVoUCpoOWURTxXVmuC/pCQ2JtN+hrND/
5ram0Qkpau2eAX8aTF7Zdimxj8Oz+MS1FV1WeOhpfCGDV9C3tfadKEUa5ngHLbVk99qRiwO6yOqt
Ry/2KxRJJCnjx46OFKU244z+jlJaZKQj9ABXM1PlFmEAg3vcbePquSZaHArpT13qe64IIMUbKvnQ
ur75ioYLnCt5iYpHVouhC/IV99V8Vxdzi2ivR5wr0XLF5sQpg9p+4sCDkx1o3hGuLFDB6Hbjymn8
GdLUUR1D6wr521iGekPFoMlNOELUfHchLfHytvS5ea5CHAK+hIQE9kUQ65O8mHBwPgKFhnYMyDE0
eCcNozUye2bQZu8uAYqp8LFwsMv3sZvSYVrNVxSd7HiGro2STDSu5HnA1HRfR8syHCmcr4aDhJay
fkShq39s5VpUO7X4JM6HAt5vOTY4Z8jYBKcWgMlt5KbDgFRYJHOr4jkL+8idfjejDqodboQvbSm4
RzE4wkV+/xeFqKrMkcSYJYHQjTZ33GDxO4gmnMlDWzqR+3VpnTj8WvlVfGTtiDopimrFLgwLdLMs
Ky3YfYFthKdV38gwK5fWh0Ru6W2J+gAoZwdcDjlNAtuiujn3MsDNzNQ6AdbrflxQR/x/nJ1Zb9zI
lue/SsHPzTvcIkg2uhoYMlctKaWUkmW9EJYlcV+D+6efX6puT5c1t8qDBurFZTnFJIMR5/y3w57x
VY6Ejj+6I5vjEwGYNK9+5bgxORt0T9mqni08l7GX2095whm/DskDu+tJGaHe8PJhPKIxz6pH3UnE
I00LPcgUd2CZXmjl5mFsiih8ZxbQFD64XjR8bxOCNdb9FI3FtodnOuvfYVcuu8mR4NKDdKOrsKfM
vsyE6yrKhLAqHyZZgHPYZhGZD3KM5tr2vWwObeHniaX137N4dqtdYtRZiA1dj8edDar/3luzxZ5n
LJkKfaz7UwuFgkK19VHW5De9F7fXPf929MfcmtFwMJb8diwl2H1Optxd1BZQLUPY78u5cw4608WO
ptGP1tEcTSgBUwwuWKhsRXaBN3ZpgF0c60158bJ15967KnRXPEua5Y0Ypnljx4B25H4CC5sxUG3n
KagDg2SyRqDUt71RXcEckLUyt9m1i0NrI/l/q04u7qpWM/bkMWdi5WKhYCvT1tqOheWBUhrTsUJf
8K23LQflgVbyD9EPHeLcywGO++JUhjOuCrytb3Y0xRdmDeVUh8u3cJqHNaOsytGXtRe+Wb2bPCeT
zDaa03Q0JOOy0eLEvJIxMIu/cPJeZ65ndXBDhbA2xCMNl5qtW/uyNAnhmhub8XcYXYPI88LvPE7t
OQ29IgSlYQbxWJIuPZkLgpm4Ntp3EZdMWBZLXz7ofVfcVHk7bXVH0lLFlV1MG81sh5SDIarNIHIr
GDc7YkQrMmd7XnuO0C/QaIu9bg7JzkysehvLJsfiKIqnulnGTTJ6zTpN+Bg/xd2bgA7bVgqZNS17
bS7cLABC1kn+jLJDofLuyjOrdJeWPVALyX3NeqysZmVTuUS+0S+M4a4L2oG+VdqNqDP9Wsc/cAX8
aaxn8wySdYtxb3dFsuZYcS8L0zAAvFLLe00LSeMqmlnfGEYRbpjlIu+dJUlusloSI2mazqqwpszx
7W5cLlrHmNZJnntrRueV5G9Gwgq6spSprzcWub1Vp3tsr8OckYPgWTbTNlS6nasCR9rA2nlRUYeh
MAGO82jTfI+QxHUVmYCC4eTe0SSLpziNEm/FlpDngSdt41Zosev6xlA7PxKNcDio54Gubs7z3G+z
yfXpJ0qmPXlDvMoQD913XqsP+CfM6rtmafM1/EH47KWT2KeLW98WhOT164bQxFXWdMuqTRleP0lN
v2ZIW/luRmcuq+I5T/XIqelSONN2CmvYg/GbKKpGoAhYW4uIe7/uowVIqia9nTSivD9weDPU0XDN
aJcanXOyc928tIpE4bfOozlwjME1zgMywSHLTCBnzTEm4nwU42pgRtNVGzvO8+zO9XWYQqPFWeFc
mNpsVH5IkX4VIvJbzwTWXUQLKckklsLB5mTOBVmVRNeD6RjfgORpOtvKiV7dPEoDz9LnVUfXcam5
hrp16VieYrsi3l4j48HChJNY+bySqXE2N4H22X5BVP9VxiDEwZ9LReliW0Tga7oTP6RaZR3qxM0a
v43lcBU6zryPm3KAW+DIP4aWod3r1uiojRtWMKfE9DfQOfnY7cDezmCrWVHKqKq9VtRhu67IxsMg
reo4piIBDYYlNUzCa8Y6ubY7xPU9Z8FWGJNAcpgsl9qyoF0C5TUFqzDNEyrgykqB8HNjk7oiHfyW
WSlBMdfFpXLbfjOo6SlS6IZ1wBi6hdrdS+zZt8sSfY/mYUJiFpPfnTZiq41447PRHQLECN26h8/b
6p7dBzXn61U65NC+i/bY8WvWGZ2KzsSol4Wi+2uFdChIMALjJwyLjSEWJq7iVPFbV8kdqZVQ21rO
EGE9nqttkzvtJscEe+iHsQBUUeGFISbrfQpL7YA19lzrtnJ8mcdOv+jLVIe+d/W1ly3xtu0H85zK
0t/ObjocpOOZYDqF7ea+XqXlSgrd8Ok8rZVyiupqcir52CTw2zhz2h3wt7cjRLS9leUy7T3NS+jV
loJiyOvuq5jhsG00wBgtSTy/OZbXbzz06cHslmNQ0p0GTs/kC2F5uM7bSNtpQ1P7uuMZHLF6DAg2
V+9G1d+7zKnHRW9Umxi0/hTls+s3EYiuz0YYQpqDppptdGdy0G50EzbdX5zYSA4AeA1TVvS0iq9L
wrDELUd3W2/IMH1S9MTRvCIOL+62dlskfOlhSTH4+lkf25G1ppIS5n4CupNPQk/nZRtJfe4PemZP
2tOUa3O16VI5NAZcazhFd5XTTeG1xfQk+ntMtdGwH9jvu3wFJzjrTIKtgKBWS4nAEuA0sp2x8PF7
l4Q/OyLKXt2a8vKZANhhXrfCVex8sTnziNwE5UICNrFtnR4Ag6KdCaBXNDJTcs09KMz1ohjPaiPJ
CNmD/VY5nXHpTuT8PdgWSNLFPGkTFX4zlCLZzU0Zp0ep2VH6zvR0fIi6LFumbXUwU/kPuqZcWb4x
t9XACk/ILx26pjF6P44IenlAapHLbYicZNmb2PCdy5isiZTDXykruw6d0E1Piz7b9ZsT91HxZntD
lSe+4fGWvZf2YBVU8SMTXDbe0EpzNXWLbjHBwmRSydjMdZWiHxiyfCddT7S7Mk3rjKhCoMg0qBI2
9SpgNrRadgOdTHGMl3CctpWnjyW6ADMOL9soruNvZOq29o8ROWutAU7nVXhXqgQdmF+WuWvTgsWj
o52b7cz5UcACTP2OUmrukBrpJHXf6PYEhwbSrE/VTjECoAbFy8P+WTOnLrtmrWbNbmE4wIxyvYaM
FKCr3qtXW+TgFqXJei6Y2xAFlhCl/thoqoD/m4251whFqKbsOxhWw2HAZCPS7BuHZPadaTdNtzc4
yOsHb2qZjnuR6zYNp8r7utzzBBjmsjJSbbIqXElV1bwSYKeKiymkyEx8jV6p+WrlZeFcicrQlkeS
Q4322qymLl+zMHisAWpRVr/r8YdyVdm0XquUhIHxQupTaj9UrcHO5GeRyI033Vva5IE3sRruMY+d
p4pHoRTthUkkB+oDyRgvUGl39pxv2sDR9UxwsF2cyFWZDQ7WtlL9o6sDTaNfAfNcaw6r+taoSBo+
CitRdeFT4IczIIFedvk1LW2jXVbkU82HJfLy+cqZ6rwhG8/t606dW1am/li53keP5hKWal2Gelay
wQ+aeWtD0FSOD+dpOZdE68z1ZrTIot/EFaNm2Z/rTPbXjRSVyH3q3EWjMMnDLNmnqpPzj2EA16U+
d9RknDQVVf0utkcHiTJ8m1w2zJ+Pwt1slw4wKIT7YjwQteiV6E6EnV1UsTUNcMJ9Nz54rp4XdaB5
Uo/KfaFGqsUkm73uIkwsx/KtRRAZEtN51EfomRowtHGL0ILlE5ATDcBilpbmWuENU+KQ9/rojdc8
OkR3GxWTNm5vhJPk01etmAke8WOjs6p+Axg1gF9UizSy5zhWeYqOdoh4N9M5jKIb6mo1zghNLEmN
Y2fgfw4Sscqb5dprl4h3VYCw0HIipqhqRC9xnWpnQU3Vuze55wGq75HR1ZAFi5U6rVpFg9frsw/Z
7vbpenTs3j2RZlIUoBKt3WePtYaS6RYspW2OaZuG7hugsTfciyyxxENs8IKc6rnPjDtXp8HnfY4J
JXshoT2cJjSahQLiIiBjcq2VLmTnXo71MEVXWZy58sqwl6Q56nVPfmZeTfG4znOVN9Dyuh7qQVbW
vbqcE3dOrx0T+ckxFPU4fZ37Ok7hf5UNxd0XLoyy6kgnKITuDKclxxwWnAXc4iqO7UV/dY2zX2UH
VJ85EPzh3CLqyDV0Xq7Z17vGSoS9MRnMO754arRTqCkvtC+bMBsQfdSWEuOwR6oSeWzCUheh3zH5
yQA6hZRug7ZW0RS0OQ0wAN6CnuwC4YXdX88M3SqjmxKrSXalRNu7j00L+OLbUzFX66bvunFNRmlZ
rsts1q/QQ+h3aR4jkvFahF+rxNCm50Lr0BtNI+j7uhzpmEJtie4tGHcGhM0FXLGX3GkRew0IrGmO
MDilQTOIdrC8PGMkexu4bCYztrez7cg6b/y+w8B4ARJm5Zez6QLbdENjVUCqodmt5DwiLpzMWgMQ
zyMhOCIAx25bk2ydgwfs793WBfjEENiKgRHRDQ2U0xZXJEvKmdFhtT4vesCAMak9mGM0vdQ560wG
cYfO7qDBM6ClWYa8WqGPGkNfcxL6KfO8TvNgYMzWlVvFC/1FTmPPoOFUR4IiGb0Q6B7fkdailK9D
7kX6EajTjjc5gq6vXk4Qx00E/VzR33r1uEK9UaL1a2dKRWZFmSb8Y2giAfEr3MI1W6VIDPavfBqd
Z0/E2fIAbQf2q2ZMYPbsjcMpMqz6mcmZ1a0XeVwTXY0zHtLFKd2dhY8vOaAqdbJgKLmc7WJxom+z
1GnEVSb5Pj4tspJ3cWlosx8Wi9J3NicM/Fii6GeifByfas0O8+usCY2vbU6zGUSp0ho/NcPevDFo
rPKrpo3t8rbSLSfdklrRIsUo0CocQi+2wqBVSVW/ZkwkAUieCPbaVU2S4b5uGnoguOY63zpdJOSt
NiEuDUTjjCib4JaqelUJJrUEXSEKomUo4NmEMyHv7drRv0HxFynwTC1DPx+znhQ6DRuQ35eRkaxa
0YR0GHKZ7223aqpgcawlC0JQP+nPrFJ9P3uh+Jo6NoFvsa0BeWo4A7SNYDMnt7UxhqfSUSBOcY3Y
yPGlmuMs81WRCnPbV1M13mfkfEY+nSdh9zbnpraJMco7R1G6sbalQOV9TaY0HNZLYiUvyzJN9RpU
O9R9QbiCvivzrl5+sG2lYSBtvvG67WJQAkJ7DXMdZQzlvg4rxf/X5qb4JudOZetQ8N7keoE0Atmx
jhQSNhKtYqz6JdDhYrw1x8bkrBio0b/LsOnsa55aRuORpvGrnRvM8EA7GDVBKkVmBmM7zGXA9hYC
iBSgfgENdptezJ7onfdpbMzLXsYO50qZwJggxZ7l0R3YDVeNPZrxyoWOGS7FJKdopSrgpnU1J/al
zQQoqNWsWjgdG3WuuS1dVuhizKxxg7xcipELBsHfO0YuJ9+hn1InDh4zXcWtzO2bukWHFORURfDd
Bf9ARzCjrNOi6KSCwizGaCcqTX9x80p94yywjI2do9UMCAnvs7XVRfVlP6H7XVWdNuUB1I13g4Cu
0PzRWNK3vnaqws/ievZuF6SMr4z/o+1xpCK+N+hEhWpWL1wmEcWew7SBalA6MjoQH/3OKogoAJgV
DZpbo9UZzpuPJL5d9aacdZwJbH9rewmHc73eGfYqSTz1zImTphsQZBthndTM13hiYCOS0FHJdNt3
QPEBAV9eftky3YWwoxFrwyqKes1cF+O4tEzPmNtL0nWGam9E2vzSljZlwDw39GK04Et8wx6fRxeV
EXO0jYZZOCtUCmlPYQVBz3pxyulGQyvoBoWWoZNjvvBw7dEyyWLVxmm7PMdOZh9JP4/fZDQBtPkN
Rr4iMDBwdd97uFLXJ1dS9P7ExDX8of2AYo0RQFF7GjJPlxchwDt02VJoQZsqZ0AJ41ryHu8nFGRl
zXHJMMfGXerpmzZxLvmaV4Vq9iOZqPBqqlVTP04N/lCXatnyxrVRgCZPNK2wvvDdHVB36gsOYyh7
O6QQLn205D2+zFHvq8Zbl5Mt429K9DM+rMqojKQhho3tGWwlQvAWMurRGTRj1VpxNsyrfyMU34O6
dtwtCvk84IhYEMOaDvqViNndTdecSosxQWLu+2M3a/q6iBMoa6WJNVNy0NdT6qBH0urbca6f9cnt
NhAz/Z2eSe8SXHf4Noamd5uPupH5+jKA4mR6to5qaWyaxpx3CIHK45KTkjsotO+6Y+h+qnkiSN0Z
ULeD5kCrpl31CFSOsu1EoCnEMklaQNtXdW8xhaM+47eVvQOMqh9xodf3w1AMqzjqncuGysbyc1QT
IL2AH/k4jWDhSfuIvKpnitComCcoi5011OGDvUTRxtWNEjmwPfsDXYvftQK0o7Lji8Wh2DCiunrM
da/5GmnZ5Dd2ZNTwa9WMXNcCJ62sLMgHQwsmF1zNEbEMVJi1aKKn6wVTjU9LvKxCAL9bu5+mU4Oa
k8zHJNz9W7u4eR2WVr5DwmYzCTkKI8tv2kag7vRSdpa/t7l8ZMf+K+PJJ/OopPAuqlLl624T7XD1
7byN+aivTRnYa3NLke7bPobMbbYagvDSvHR32PrW9o86YEsiePsX1/EXhqnPudEit4YJTiRfh9GT
7rJi48sBHd/ff8m/MjBan3xkFdM9vDBxnI3BxriWCE4ZEVolaDwZbuzHkHJf0boae9do+jVlXubX
JV7jkcjKyneQI++6DMkXHdSvr+lsJPpXN/6TAa0pEyaozzgBvbE11SbvXDu+rTjRwV1Nei4fQHoR
O6LhyRMeusjpAyQNsRdAAlf9L+7MX7icPudSR9PSTYnWOht6SmZHJ7Gcrp0QsTcFlL1DWSrd/d8/
g796wJ8sa22jZmVbltwsgHrOPTGaabEyCmQKuyypoE///tf8hTPuc0w1JHvjFaMpNhAKJkoho1w3
MJv/wy/xyYBat2JQJFKKzeAUKBYMoICo8J36V0MG/uomfTKddU3UFHUUkl8EJuHjkNmHXnogcPZX
eXF/cXs+p1R3mD+ROkqxce1mjQcUbTW26l8spr/68E9bSTjBrQqa/U2EUMB324EdMgay/R892c/h
1GZWW+h2uTfmUkjf6YBH1VLd//2H/4Wz+HM2tWyNYsT1z7KJQW1fVZmcizM5E8EKa4D3pe4xjYNZ
daI+/P2v/Ku79en9j90IsIy5UBsAY/HVblp1SA0o17//dOP8Xv2L7cU8/9o/uXKddLbkMEf2pk/D
xlkrvfGqgDlYInuVRUllFDZu1CF+rJV5A3G3pN8MtejhSpqpFV3GdlpHJ5vLSlawkaMW/fEY/9eP
6d+jt+r2j0tQ//kf/PlHVc9tEsHm/vzH/zxVBf/9x/nf/N+f+fQj27fq8L14U59/6Kd/w+f+8/eu
vnfff/rDuuySbj72b+1896b6vPv4fK7w/JP/v3/529vHp5zm+u33L99fi6RcgVu0yY/uyz//av/6
+xeQdAPG5U/P5/w7/vkD5y/x+5f/Xb5+L76Xv30vX387JD+ql+/tb3uV80f1Lz/p7bvqfv/iWf/w
KOU8aVi0kQa8xpffxrePvzH/AVxuScdmNpkjmIr05beyokv6/Yth/YP/Y3qwcbbt6IiOv/ymqv78
V/IfjrBt6bmOgQaDnzC+/Ndd+em5/fdz/K3si1tMO536/cvHu/HfK8xxpW44OldmcGW6cD8HdygM
PpKKpt26ufaYG+MuFcULZA79h+MoP3EbYDgik32UWS+1XIdIoIQ0LkxvCarwMTWLU1b0XoBewPTR
WARzgvtiEMeF0HYkkfRocKM7dzbXmLMu0enEv3pJzJ9eko+v4JLwBwvkcMeE92lftwaS/ows4isU
ISCQ5u2dLn7JpDhyWFk+mwKNsJa8SDopcpMGxOd+Jpv0V9fx817wX9dhE5jIHaWh+mSlNzOjdkey
HKCSzHurnXbWMg0B+ZIWLNC+ok+OG/CYyoOfVuLcsNJ1NW67ym3r1gPs/tPi/Oej/vOj/fkY+uNy
pGvphi10iebtHFv3pz1E2YnZ5kXecDkReRyGc+pjcYCP/cVh/RFT+mkJudJF3wDx5nnm5+oPwbTq
5pmZrXaSvRjNtwYFU5A3I2peW+4xAK88U+zNgd48DnHrFx5fHXQtwFL5WjMyB/fxaql0HFnWrZHJ
3ZL6uTKZIJ2IY1zSXLezQIv0tKQb1S0HiSw/m3GFuaDJZZ6ti9DV1rY3bxJPPuN1VhD/rATYGSBB
suZUKsZ1kr5TNKq94d6JsksR4hpD0BIRGZw7MB8D3EFV+IKXvH9CBmLQ6tf+2NBJmrhq3ArTb5m8
dGNH5JqZrEfR7S3deYjT9B5BuYR5TsVK15ZNWw9P5+XGmASEOF13hIjD+XxCq+2ucCKT0Zgc3VCg
Q9PNY1Rqrm83Je3B+TGZTqHovq/U8tVkCGKwgE/6Q8ESUpl7lYLfBbVZMdWQ+q7UCExT2bsqDD9z
5mrV10/5Ep1wgfORWnalLfIg+vTd04oATciWffLl79fYpwPqvMjYBnRMLoa0ddt2P52DzgJ3GSVN
vW1ab1t1G1WzX8AvJyxsbjI+IT+p5CE0Te5zHJ1VvjXgndYEsROe/v5iPubf/LwQbUHIjIP6xvzY
UX9e8QWGMjQLBL23MyNgQiAlA7tmYDn6o2lp4LKjtmu8Fjv3jDXMUgrfprUPeyTNQ4QwsXNltFa9
rgWpUJc9rHwwLuQY2V2+H9Bq+rHS3vI4gm2QL3VUnwRxhhTbZoYgZNxG+fRSNYyctCTPsJwwabve
c0VDEpS9gJW0xR7bp6LJt5E5IOr9xff/OYjy/DBsifQIh5EuPel8zhjXe88eZmZPbnsUv2flENY0
9vAid04W6jc/irM6sAYP6/l4sfAK+ZFq1k4rto3EW+KIdBd1HmL9++Js56kKfaUWnmKNdw/IYp9d
jFl00efMAA4Luf/Y6Xv7PNLiylG8cMLgdqjWO83ZHXXXy+i6p9519vjeDo7tnLKMdHwZ/mL/MX7u
wf742ibzOGGBUDXa3rmI+tNG15lkDbcwD9tRa8nvhSLxiWfKVqpuNyYCcPzWNUdRqDGDg/dMs3Pz
F5fw/+78uEVsE+ZKCkMXn/OPexOrKL7HfBsOimiFHvutl3S/Cjv5OdPjj+/JZuMhSeBLsqf//D3L
nHEbWpPzPbuRiFGzupkfh9yP83g7zNO4hWH6xYoyxEfL9emdkraHLAmVi+25n3uOqgBxi5FoIKTN
38Ha3uVZbTGiJwEvRjyVQaKE1fIDdcNWKnb2qLQUP0DubentPLDplVOwCLUkeiEtYp0v4dZT7Hll
FJ4K1Hue3h/oOlC6wmhVnMrKYTuOkJtP2ndshvEK8ZoXZJmN2SKe0dILjdCG7mk22k0VC1Q5UYgG
oufFcvP7Cqn2H9u6VbonTWrzhuSWAxDR+zIuJzFzicnYuytspsd5um5d3gsn25pQ6/H5/Ripc7IU
n0XuYRYxmNySpTd6/lxlIYBvWAWIZjjE5/YJBvswZs1dhc0O6Q2/H7lDiYLmpLnJO3x46SPNef84
FecYXkCrnzxqd+kqhposqMHN5SzDMqxjRBj3Oky82zHpN0UhVl19F5WzXGGzpP7ycpNDo9jpS/Fs
muqRZHeFzgJjRdilL8WSvIjUOsqBlW94nBCteIeCeSn0ePEr/UbNF6o17sbwMbS4t2V6F9apR8Zm
jFLcK2HwEHym/GNAq49nEoGladOyIc3hfaBoUKZ97CtUEMK9MDr069kAnAneYqGlhu9hOCcC6vzl
4wrspbhiCCFw13M30qNa1cpWfH2IJVoSuf/Yk7Quu9Id6xjX7vfOTTceREFAPtCTZhSWf81B92SU
ioAMN5SBcSdFOB7CtttnSXLxtZ6414xMRi1JTKVvx2qX2awBFddfG9lD1JKEHxhtuR8cqtTIee7v
yokb2SJlX+Ujt0t356AcS1ST2IDggOpA7AxofL4Uy1cSZr4v6tryp9BgA41OejysRqEf28S97soE
mZyTv6QqPHE2v5yfsJOn77Nt7WUtLmNcgudLzAtuZ8GdirrujuD8tzCOCHbTyzXOoquqFns7VZw9
LkeLmMR2SKgAbM6FBv9/Ne4rU73Ojtx6BjVQF3obTOi78ypaouzdDnHFwfFTJmVfEc4dmBsWBpFl
jTiyOHHPgkrWceKPZrs5rwZUyaUvGpkEcaStFqUFQxa/Zw7f0kryK31JsBcIKoX6selIbkjOb0Ny
xq0HU899qw6BttyL5hCF9VeNEUeA+dY5Jogbi5cHTnPO3hf7DVc3GGy4RfTz0vfW9uOJjkX1VmiP
qkfTW3o3lTG5K2/iM1BmxAh1xK7CphvUurs/bzIFKjYqBO+idykHi+w9d0pvi8MYbt3mihRQrazy
p2SJNgSLmQG2ODYcK7wxdecwd8s30Vj3RkPBgRloJVI7Dlot28MoQpIxZzWEfvZdM31RE8v6rAou
O2J5svPuMQ/ZuxZpp9aZtufxff7sRO/FJI4fz7tDGcTAF8dvdC1bO9Ny1LNpdXaG5C0JK9a8mdI5
CqYweq88PruMqcbOG91c87FxdVXGEOtjvYmzcwm8FC/MIcT6UH4PF52yBKE1kmtDD4TH/5bp4gVD
6hz1TjwpYsWZUf3ilAzkweiA0tc9SZD0sKSnJ08zkKFzgng+TaF1hBKjAjerr2Vk3cBDsKyn9L2u
XhcdBRBl/AFDOlpfO3p3yPPwDdGtPvaUeeTFm895JwSpwQ7Z8f2C7DHkxRQR24zD3vHHkpzzF310
DlUb4VVIXgxoKvYCzlmeWHuuHMJy2nTIvETr7oQOlW4Ucnu+wBrFDVxtzI/Y8d3HviFacVV75Wle
5KNR7U9aPq5xRKzo5dVKDOczJGWTYPcykUZSms8PHy91n3CXsdyjaC9Yy1CW90ZSP+LVRQGvs8Wh
M2Nrey3mLF5Lna9OmDY1mKatjTFM8D4g+9BH9yIPux0aze3HTWhVfpFrOJKwK9yjKg1aCAHIGr57
KsOdHarHKDe7fT4Uqzm2NsswSvRr3OVlcTt/HIxLQma8jcjj+ymZCOiZ8BMswIIeqdCmlwVJ7d1H
Lg8NProhQ+jmvEC6sxr+7MM7b8UKyYYyum95+CAIiQh0jeMik8axGqsoGDrvm44iyDfjZD1nME7F
dcEhPZliV3TF8/nEHcKTjdYCjPO4cMywZWRIm7nIQhdHAuIrYTyQEkPQjdyeV0c/2ke0AIewSVmW
vJ6t+KHZw2PH7DrfHfjyZYr6FWRZ+R2BFIGUrJBTa3QUx1O+E7N5CWSBqZFIg2BqYBvS8U23reN5
B0r0ZtngLfazMhtgyyc90EK5ioWRreVSP4lzHuG5hssX1OpqCj6u0sneTcGuJTO2OqbcYdhh6Zsy
fUdEwQhRAsWJel01texWBf1QkEjmLYS5cYOOHE/VfhLo0MVkruqieyUa9qq+Q5V+2yfeycVh5TuO
cyLj6khhsTWJWmKH7q+JYOKRI5Hlki1lHRuSJY05ek9L9XTeq0u8S/XZzpLUGxQ2+/MBXKfE6uT9
VYx6v4yUiU5zxLmc3oyauluS/onAKuTuT0kvD2kiD+cq5qNczThdzDLaTCHHQTvRPX3su0o79KH5
QNhdijaa3QBjL68gmtuyJzTRODYJey96ih46R2KRWJ9LQFk5h8nhgzJLHGeAyXAwV+ct7NxOnzci
R5rHjyPrXJdNHUBEF+6zvr4sJ8ovDNzvWjpig3AOSsdnQAgSlUrV0BXDXaqSs5adujLaJ7yFb134
8HF2S26iaNN3JIEvmMYr2HjnaKi9542vjDif/zh7EaybAa6MUzWLswPFCwpvBBxiJ0QRBwcd9te6
QIaIiyoIi56lYMvTpLHK7Xy6QkjeE+huH6MMVWTfupOv1ctNSqpI7TwVSMhzw7k0UGcwWu+m/KNf
JxnUmHet2d2HpGKJpUIlpZ4SQjXodLhN8ty6EOpkdvWDUVTvvdc8GYsHl78mtkytCC7OV3ZYcL3k
W3BiFO1Tbt1nUj8UYXHVjfH7EFXP2BJjOEXQWgLM/cIJrIyrpqyLe2NcDyNbkG4/Ml2GFmniwgd1
jdKz9j2dB0tG18zh4wQMvLlA3AuwkSzGOrFPH2UXak7aGc0+Fq4VUSW/hYuJjNIZ/vjXH+Xgx6/L
JQtClTnnsHU02nBtTk2zVmO/I3qLFTHz5Gy2S5O4lmlhq4lrk2PNpdgmvcGv1wMKQnxNvO2tl/A8
at7lYuBQ/KgPF2w2g1tHvgXZvDq/Biptn5KSkyGLyyuN+ey8ooeuLn58ICtNdD7TeXM6yWlipfa3
8f9QdybLcStZeH4idACJIYFtATWRxaFISqS0QZCSiHme8fT+stoOX1E3xLDDG2+6O1oSiULlcM5/
/sFAzLPw8+AveZuq03lcpNYTS2xAo+JDMFIWVF2/VVUtuycdQwbrMSePPcwdfbYfLt2Vo+oNQeSy
z8woCzT+go8U7NvAGlFlcWY/ZW78gq7S3diF0W91x/mVmgQbxzxrr7YljkAnEUd3iaTUWKCKxpH9
ZmKeyFrI3i77jz3+hmxn09TZl3J0nhReU6EvEHpxC5sgkKoAXrg/p4ja16m/uHNGQczbDB3nmzAT
qAdd+9KZ5hb13jdp8TSZcfYAkHxHw1XDSn+ac4ou0Gu/G2BGGxfmAj6CCFN3RKhGmNRh0SHUxd6M
Lo0DluzdY68nmKBNWJyny61ly13aNMj2BAouRmY3g9Vngd5ar8zrfo5GUfijjKOA3GiUaXX0xZrU
ErQZw8xmPAe1yD1/XrVzNkwu38Sv2ZA13VHPDLP9lScWVlLEZmi5wUHYcGE7Qoa+lko9aN3+xW6X
ghtdbw6aNh7xX4ds0lgnLxVyq/XRdVYZtp+dZ2tXDAsPiJHEHjeJdINQDtr/nLwTC7EfoHfHsM+x
wCuxjZ69YzSQL2L1+g6yJYc7fi6bLhwojQbyrNaFSnfm9VRpAMw5+FHdP5o66YQdaw8aHjNo24xO
OhTB/ZQZz9DRoNVYiHQoFGhfKpP/kGYSpCiNOUiiG9Nc9UNEvNOUWd+6mfVhxCc51r84z2fEsFt9
0oZ9rlMmNKRusxQeRxjq2xrW+aY0lmeuUYSfGXNnICM/SeqXoo2vW4G/np6PD7q+WVIz3VzOOkRb
VHqUumt7W3fDkzmZO4m2YQNNAGqJ+gGI9N4y7ogG2QTrY14plEYq9tD0XZsu0zEgsJh6Mu7RheyZ
APhrCzer5szDvIJWlf6jKFwiWi3dr2SdBYgAssBZ4yoYc9QlqmgdcFAlz+t2RHvsR/j0IUWwtM2S
p5j+pInfrmXInM67nzu4n4u8GT39vR+LfacPI2cuNtWIvLkiBgaes7Viwt3+Gqv5ri/1Y74KXBEB
MZUz85a31+2iCrxCX6j4hbSOPQdtzjWB1WFNYeRAi7hM65Cvv4xmNW4yvfN203BVI6yAKGKFQewi
3y17rCswK+OXr+WwGcP7JLbDYHbyJ7w2nozuLjHa2J8ECk6GZGUFt8gkm8Wqy/vY5Aek1ZWmRSuW
H2EMX8z5Uctpm0bLD0hLmI60s68ZMc4hGk8Uzdq3Cn9GFFG5PyTpTRPNVwKrBpYyna9X66PvGMUh
TS3YTWAOQVF9rw39MV3x+5CL9lT00zG1MVGhS5xKcV4a54zb37m2KZBhdG7HCCcaHRLhlPlr7WA+
4CYBbxjJE2VP2Y3XYnou6CU55m60qb12Bu+7OC0Zl+xo3laY6hvG8PVSEamTe8H/KC3EXe1wa2Bh
ecKVIAVjxgpIu2tlh8tNNX7NBu3V0ODErnX+Pe0VZNwDlg6md81Do+8iKiy/T1v9BNv8V/xMo/Yk
lFyHQo5IRhoxYMBIdK+QMj14eGIM5ouENGL9NEdX0rPmcDN1WH76umastuR9oNpnH6P7CDmlY4ph
tm6U+WzPwE4a8EZNu4HIGga9Jd8xr3jtdOPBTt3vEwafEMEtZD3o1rNsuFO2U0OUElZjzVdFP/a3
ZadtaxwYfaGRLAEdlwXWrDRZnXhDCPCSWOETtkvHWSvMg6eqU3fhSC4j+oOqP9RdeOOp4cTlm9WA
MHD4wKQJ28AMLl2QV5xYPeIXVKnsD87+wezZTFzmkWflPtzSjrndRs49IiekA/CfBC8BwFhNXhQi
H2e3RtJ9g3THDZj+wjdRqfwVjlNrnZ/I7woVdlVBksXy6TJBsJnxBohCqaqKF/XfGZ0BDNbXb8KJ
3kqqQHMEXTFw3vLRPr8hIBlw9xpphQSMqo0R/jKQ1njO+IKcHsXuIp9amumsHM+xC5YWj9qvuOzk
xkwPK2WielN4hZ27apYb1ihMd8cA8VUgBHz6Z+HuByN+i8V+rOKnvJ9vqcPeR8ARXGdumzXf9ciE
4flTAKMrjX0NJSRPaA/evtRXBaDRgAA2v+EBK7CvcW6jeaq2UXSti4VOGLNSvPrYYcarN7SruvBf
UkpqN6JejbRvtCBXkK1zphml4TxNLWu+yVrcUrosKJJg6lFSmVW4rSCHg7OPN51T7NVr6zXngJNU
7/F8FVOj/1Y6LlJjv5Hy5nL7lxVmRowp952qyRA/Uj965k3ZfY8HcVV8ixwTuXRxig0tPpRNbPz3
gYsFLaRw7vFc3rVmfsQQgTt6pHxU9UWvroGFTCX4o2fb7anChuht0sOVeetZa0xUBTWfDgbqE3S8
22HgM5G5RRmG0ZPZxkziGclqfcLvrlbo4/zRoH3RAUwD1l7n9zK9NjKwdpk/9J3JJViMtOmZMJVZ
SMtfdqudkeWvbTc84DfQBUvRNxvdqB9D4rF03imgueYXzTjuImPe6Wp0Mi3xWzO3924SAv9bPRWK
1jwINdfEQegFnPAFBRu4wPJtlu1149C6SMdEFlbSmORfliEN8LiBvBxO2RUyM8evvtmkKmwdhW7A
gQX+wiIgcOQ2XfoF5WHLdYLDCN5PHElJhE2zbKtWbdKjWJ2fuLxpeOQb2M8M3bGUsNnb7p5R2HvU
dy9tO/bbrrRvkYgDAxvm9r8boczPY9Y9qLa2HL2fGLRcpa5pHmqwQfTloNa0ZBH5Ohtqky8oDOcL
WHKZpD0nFcfnJObkWCfTs5jmEu2yefZy4CkrPljUrhIyckDE23noH6L6lVSwyL9M4FzP3VtudsKG
4skSthLv35h9ch0qCDxS47HLERTjEyJLjuyxfVkqdptRr4qweRru7TF/Fuq7GFBc+fjFPJEG0wXN
MHKwaUeqG1+LuIRmqE07SbGcaD3elapmH8tRbCFofoF1u+2y/Bf5xCfPQoTQYlYjPW6EykGS0yfL
9ZLAsc35RdyXIRPbCI2Ml157Ln8StsdeZ6SLnGXbJtRGa5gkGzxhrjDTASpKmye8BU+DNiDPqx2K
HgbtdB3x+5pm71RzjENQ0DMjgSCqth4ImBObCGSkdpjXl6heg6hmPVyKo0G1IBgW7WKu2k2ioAbY
SM+WtZ9dDoWcvsAL5+PY7S54j1ambw3CsI3a4E3iofI32zs52Fd4BlFm5s6DOyd7x2PjpRahyem2
iRYMAbh9LxBZ6lxbs/1NTVLHgafDffoWG1KSfdArl2YWSM25XRPDtzvzxlaT2qSYb9UzX4AyGXG2
DZUYQVlQiKZGdufsW7Opd+lcLpvKwfgRgBJXBIC8zrU2WjzzTnknEAOyLRjG4zDh5KnekpyaFYNH
5HURmopJc58U0kt0MH16Zx46A6/48avadWXDLJpJGzT/vY0LHY5g8qkv/bCfri63sy7oZLqBb9cp
jKCKMLpWvY03c5ugRv1k9Ppvk0cHSq8kHVBKtDq/j6YGgd0pPKMMkjLPGqWAQgrGxZscQG5swegF
LaFtnROFdf597MmAjZ/+cUYFAQGFneB36x/TksZ0lGOUwjdXx0CfYqFWldfkNNDg9/0LLGiKNd6V
mOXt5Wu4DGFtvT7AXKH6NDCWTpCJguY4BjsJr17byytqM2efo9EsIuPIEez3Gg3zBbSGPQ5K59Vv
GM37qlHFmUjbKgiES+keztauKeavWlpuU1xwgVZerREcd1AliwJel6t5Ld+npD6OahmiTxphvzfb
3Fq/ju1wvgAEEEy/hLGzL+v4/YIVS0P8pOp9lhGauGbAD6QcjmDoaCEKNokivEAfeKm73q/0cd9a
sAYaaz64pvw5xPpdYc0MqlHnboZkZRyV1WfMWGrfTfWdYOrl2uV17HAzDLDgAVZeQ3u/AAMEvam2
BfD2phEGtq1UYp3OBXSBtiW+dj58bHZA5md5Gmie/n1wfzrqSIxHXSBZeSo7akQrAm2ZY8YMIXPI
TdI01OhAzS4Bdl2b/cgMiBZ/XxtCzX4/Lg2PAb+QEAN0yBW/L0wktowpeZJ92LEwGwGUXJn6i2Ni
+1ZTyCn8rwxMZ+IxOYxT/cER2UnYuNtmEx5j6GVU3YovH2dyiIqdlGhguMHYhNwxQN4Kxvj7MxuK
r/ThmbHWcCRODCaL7+MY33Tdxk5ENux5OGszO9auzBptK+oWgF7T+I4aJhVa2vrAovEuTEsyb/r9
J0/xL1va003PhdZr4+D3MeskF6YxJJk37N1mHpnqN5wby3Af9rNzteLNMemLEZjr+Ji7LrqATQlb
BSZFiBPh+BWt9bteo5cZq+JrMwJ9GyhWu8bRHz95zH/Z+54hbGlButINZli/f8Fm2eug2rT5rvk0
0WxuB+VygXrnweJRvGSFKFs9zV0LVqaGxemKCYAd5tflYmPlOItpP+afRGP/y6AeGhSPxTT3wu77
/ZkKilyzL7V+37VRIN/MBqvLjCGfPw3FU2PVt1rx8PfX8K+/kfrBwcTzX1h8bl8LGxJhj5Mw8c5W
jdpMOZPNlnhvcAsEtMNut88/S9r7F/YgTATbY0l6woAKJH7/pA2uuObsFv0+ewjnQueE4x7Ue/cp
n9PCl8nbZdDce9TmawhISO9YrQDpk/uElw+OWgqmUH1MUblZUOGkXjX6fpwZ78n21GlUAk4JrdbV
jG1YnK1PvijjX6gjipiJdwMLHfrGh3trqgqtQWsyYDcbfSfYPN8b83RsGRTsLwCDVnNo1G7vi0Re
Y8HXfZIsdSHy/r7XbZsr04Ik5HqK6vn7CxwExUVYovR3E3mLBBgwalhPUxYYi3lW0xy9HIOKxAyG
PzpDb50ZTePeYcOfafZt4dq3qp/DeIdDXWQ/l0IckAmdGNwrn6GXAvE5Tu2fMY2c3xUHiopi25D2
bPYb54AjPlIu3bleIhl1+wInREV44WBnlKapTm2Ml81aclWqh1UQltWLKxLicepoF5W9TGPK1baq
yDNd2Wko5oQWk42SaNULwO77BB0hMXfdNH4vCprBvKXxbi3oHuDPWZu8x/heQ02tXi6LSGHday+P
akwjvPTdxO+1Mh+LNf4RD+6urvFBw86ReTKjq7ClAFFAbq4YoKPFcElbr6zGjbmnqP+b1HlIYuvR
yVShB2NrcouDWOZnQjleOgbzOLTcKBJlOdI/YnIIuuf5TVkchfT2jrY+GRll8N+394VC+fsyUfxg
G2WLg6W485Gl6xnjTCKkXu+jEKyiHRK0VfSGaiQ5IcRn7L++SUIcaj1G30olT1wAE7rSu40k/0C9
odELt2mGMeOiqugoBJm/dD4G1f4F+QmbGtWowwqUBTehQRjJqBp5gR8XUWHJti2Kk8jl9eKEVFZV
6200bBfVGI1Avq9a5z3kOV/U3z/6B9WPWmrSpitmdGpDLSIb6cMOGXvup3aEYeioWW5LfaJ/tRqN
pAsWgVpf4L6Ybrotvn3AEooekEXUQ17tHJO2eP/78/x530jbY7otBHxuXX5MMIodZP6REzX7QvI2
Jl6lYNkZ/adlwOUnffjOpW64noTDiwz/49kK7SpsRE7uz1qfXSYQTQVDCis+PpkCQuaJLdbaWwF+
v9N1sLPUdt+bsX+VBEj6iXoPmkIvTCK7s5bnxOoTQ0DbrwamR1MNVATGnGb9dcxkkBdY4yVZwGXU
av0R9QreGf2piOcnhfhVCiNTAzVYHafL7Ewv5VHRXJFv41inhsuG+e6G6fx/sQCgMkIxtSWnDuXx
7wug7Edst9a43ktJz+xV0RvseAYgcPrUAYlnJD2GAtoahh9zlz6qNm8hKWMzNPE75l+fSD7+vGul
NGxIlqYwrT8Z87kYOlkbRr1vcYDcVIt5qqLmyRaQB0p5M+Tgj+j8P/ml1p83lZSIxD24tqahy4/h
8mZl9K6OV9Z+mVwZ5NiZezUxi5dvGCHYm20Mt6ZkcKgvmLd6noKPrC8l4lNMkR7DQf4wXcGYfZie
OlgknHYztgsjmzctHaZo69eGeMAhxDuq/WoVRon5FZinva4/1vF0AYzqCJoUlcR3d7V/CMUmErWz
F2Px7HXzN6B4phalMt0bP/nw/8Iy5sPbitMrHW7Jj1T21p6hRc+cAbgzUF8Anum/emrXjQ4sAbG7
708Ohp4R3iHUoMAnDLX1YETg//fNfyFyftyTDkuQ4bfO9fdx9yNEdKcK1/b9ZRx66QWtigGI7opg
xBD1wPpnz0S7tKtu0qIYifCxtl2ePBC6BeCtyFZq2ooZ0ZcBixK373lOBW3jnXa+TDgvXBiz/E5u
zzT0QLQ5o0+mJY2Hnt/Gd0GFwIBL0sf3GfjihIsCTGcU8E+IMd7Iexjj6NfYQ3RpFm17ocMnEMBj
hwrLtPsXOTpHrZZPF4S+VEQsHD1F3t31pMf4lwu3n0Duk/7s2o95DgBp6fEPDNGeiwilx6IXP/VM
4rTb0Dy2GKMy8hD3RQoSJdOvmW4xvuy4Xgq8t2iamM5b47E2uFmirDE3qxG957GFeS/q1BCz6TGO
Cf4ZDnpf7UsLo43LyaboQ94SfYlXA+JX9o5fEqys7mxOTxriSj/D3DyduW/wSYcVpG4e/vgebTYW
ZJ8qsS5hhX9886aFWgamr47Y4fdTqHYx7mppdfeme+xw58deIL025TgHNmBhawK0FFb7Imyc0ql1
LiP5NLHEdlg6sVnb3ueOY7RNkaL8bFBOtw8j5hkByTXZljfhSPQzAz0zAbrBMOYnxV9d0xbPyb6+
n02XcYRNenlSlJgQ6u0XRGE10uv4zfLoq9MpYSI/rI+4SfgXXmnp8YNXnPhAn3dtPNu0RgUjqYqx
XGgMX/6+Nf7lnna5DmnCkIDoQrc/3NNtZJlTz3RpX0pgr2GeaKs7N9qndYjCwgMrt8R11HqF363S
OM+wEi3D2lluKPFvwv58DA9/fySln/rQSLsCX2ETXQoyJ+OjIMdjHO+B1lZ7HXfigPr/iL8XYIVu
7qwJgokdaTdoaK+0uMGEAUZDaA9EGmEzstUseAJejfu33Twb60k2jY0PFt8ytwKJY5q4utBgZg0O
wgDTUY9NnMexdfRKD34X0pPCDr9Ha+XtKV/gL4MS62mLV3zlHErZvqSZ5ieV7qvuJ4nGl74CJYZU
QyTSxnHcwzDhv4s1/s1lNod3gsCUNiWqZGTUWqFknnL9Af8GbpuZE29tHQU2MmwumM21M8SdBUmX
7wwMffOKTW64NA1TfOwqeFtN0+KXKYcNfPyrMsOVy7MXFuWY7GCzPZkmTEGdwZaXkJaG+FCAuxL9
pCVqPOzM1Ifewq5zkaIUtXXSR2tPuNgn7Zn5b18gHa1rEEhD7eco3v0/mP1jwxwhneJqX2cwMUaW
ueKcgGO5gWmAp6ZulG9ClUOlh/G0AdCRtZ+lHFLKD4PPnr63ggwyldpQD/cXJtPK6NqP8QHZ4Izk
XwZ2q6CQhALi62rwUDUF1N28f86/RAt1ZOlYBDdgIfrJ6vyXxelQ1nLM6sA9H4GLAasFfB+iaq+5
1p74I9jjHM4rKRDqZr2U5jn0or//0j/6TcmGoGUDLLGoqHX5oZiKjQ6bpgygVscHDrOFJMB2iunG
av1MihUeCEVl4bpvBUFK2UCtDYADMXsSQWOahLspHqDCcZtQfhfZAi1NnF3ZvVz+wKvnM8zYfT0b
Z4bvn6phP9ZAl4e3mR9xvih9zwcjAAdjxlSDO7jHxelRRs5V1pzsqWNFUsxip0IUpUpus+6QxR//
/uI+Nrz8anW8oS8yCXAQf1QgWW13sNowelI6IFX7Lxq1v8WQxAfp+bTruZxN/7xvJDcFxymaVGR1
hvdRAUw8QeVgJhErxDHc5rZF46lMYJZqhDFptTKYLegNJLT5ePwEuj7pJ4B2FDpzs01Ksr0KDDN2
UQuRuDom9hSSakVySLQQ9IjfZbZBNVxz4zTG3lwks8UOL6EOEBqO2w8cZMagcQgHSQSjKWF05xiz
HJSEkHkcqEgVEuUNZuAwgdbxqZdiPznG9y6LtGvjUJopE/6+wu9zKN6StS93uY0sErXiBscwR5Fw
zmRqDeoC/1bVk/KEehnWKT4U5svCvGM3GjyrbpH3JSOrPoztynos+udedCMONysgV4ugkDojsCIb
8hc0mm23jF/mcNrVdtZsFxvyyNz9iOTbojffdODm7WjimR1NsG2H7G7xBO8OhZwrTXx5TUZ+NFxk
L6a+7kBVBhi9chotZWbX3QgivBhI5eeIDJtdGZ8LR+AQiZ0zUcyktbjD2+ytz3GRvoC4Qw7j6PT0
F515CAASkX6I60/4GTCa8G66lSg9wzgWlPGwnfBSqa2WcKfY6X28VLGwJa0z7hP8TkV93WPDOiQO
rg6jfsScm6NcK/fQmGrKLO9lVfPixC32WNzHAcD1Eizdtm/i+36kTXKIedq1mIR3lmz3K7bHW8bv
kJF0mngqCMLz1hjFYZnBog3NfRrWgvCEGbn51BXX3vyo1SHWWdpj3Vt3ER7R+N/tIjsJr1zQDrg7
2EgN2AwHWqMvW7I9jqKwCFMAO4LWwev7ZCN+vBOkcOmDyN4Fg0J96Kr27B93ghehNMTy1d0Zax/5
BMHjjqxAEUrTM2uLLrXTrS23IQolHeAf5ysfYSL5iiYu1TtMMn+iyjmb62JtHWbBfIoEoUtmBcjg
fz24XDPXohmSQKZ36TA6eCOTa6OhdEjyWMV5Yj1jl28uNB7095C+Jdm+FnbEvihiqDNuClsNv8Gl
V+kTbblbM2y8Z127xllv2eo8NI7B8mrkBW0sr2225Po41BqT5adVf9fH4intnS9GgomX1fPHdIOB
vp8SszvmVOiePT2EdMVbveIedqLi5u9v+KOYDfEkBxynK0JCLgn9w6Ub9jUyMdx2dnG77lvAPJr7
z3r6P75E9TukdMFSdJhq+ocvkagtSL4OmfRTN50KPuqmGpmwLtBFNrktH0zX+WWLNqg97bu5YGi/
aJD7/v45/+gq+aBchBYVPcAC5/qH6yTSXCclaAgPlwg3NgyEIfJhg4SmeJ2YDDgHbMrOtta8uqYb
BgL52B41SFARu+HDsfxMry3+uN5MyhyEhPTxDKqApH9f2bikkV9YEI6NA6a2q4sv/Fpsg3tt562Q
j2jo0pRfHdm482JOCQi8kGtX9Cccux86o6JuLAsQTk+H1SbXbZGZxEh27pZB5Lz7+8tz/vVhGbYK
IBC05Zfa+x/bMNPWVgqSI3cOOlOSMYrncWm6w6QRTEdDgkN1lsIm1CmzUFtfG5VB8EdZBnmje5sp
XtI75Bhs3TMOTvbtEtq49uQ4z5mTA99xCB+bBTM3MkIsEg2XR1M6Wy2Ta0AM5rZoDbh2eBU0fXs0
xgZupBL7EpRlwJSf5HpA5mRiuB19GwxOclg1hFs3RNnOwx60uTkPBjZXS3cs6FWLOCZETnOjIBY6
mWzcNAaRBQeW6FVlL+u9WEvM2wG2Bgb+V5jMEQxPsOpeT0f65aq8a5OSjFcS4T5Zoe4fW5F+03Ic
xzRNZpdUiR9WRNI7VkMlB14j0kPZa3fLpNmbwUavhEE6GnUxACbUr3mI/PvyfmRFwCi1yg3WiC4s
sjDbSK9974jeRI+BQ3QZ1V9DskrQNvKy1sRaqRTmL9iIPWS51xNmxpA8dgNJNkVQzx3nf/Fu1TRG
8yrei9V8bWevDDTC+Lh164MYiVYViAHM/ppsI3MLv4SIs4UaVsLKWFelziNuA0vXH27R2fv1BpyW
cXufbHHIXDekTnIp19E31F0jwR14ohWiUmOL/mGojk0vVr+oBVZbjnOGBoVeD89uvNafliHvDmZN
/F0H+Zk85R89xJvAVUtvtr2nZqJ0kmv4jZTzr3aCdD9pCT+u0zpYLezOujHeSIrwU2sR2Fmb1XNW
TJsiIZNkchPtk5vL/mPL8G0y1RUcfAwqzY/gUU1SQrImpLgOZX4LinKVDloLZDKekmh6LIiZAz/D
Qj+kx8oaVn+CjYEvel5Pn0U6FogY4GWEZyKmzfmEKh2iUCwgD+QFdjdUcbv7OS44+ebVDQlS1baS
vlcZ61HS95HW+aKv3nqdRa5xwIb0jhNYCxKTFUAsjX2LaSkestOOJfm+TMUrGJfOMA9VIX591mZw
7kii1Xa94NGc5Auk5DutCkOk7nm9GRMTRvDCZ/j7QfPHiE4qzMWQFlNGjsc/iv5lTmL4O7y1MUfV
ClUWc3gm3wtG8glqNAB0Y2PoL2T1mQEOQ58xCIw/cHgegGLFtdW4S2CU+KFlgiJSCH3oOZaj4cHz
siNhlXdmmkyHrC/0bdYW+UaEUQfHvzT8WsqQ+jb8EWeC1GrZvzZr1UHRmmn18YZG7oD8UCsODbGq
G+YT37CBx4d2bGgAMUlF7Dc+M6s5TZFzE652R5oqToXOlVa3d2Od1aB66mBM+xfco++xAn5lIrGS
ujWTEyeaU5tyWUVtkvlqFkYH+D47k73r0Yv7Yny1E1zthay3kK5ZQwIaSTo7X+faoCquPeyVc8ra
/jiY3MfUVQjnEeeIfEb31unONovMiJEadyUeRe2pnu+zvk7vicDxvV5Fri5kG5Evg+UwEcp9Pr20
boTRgGPfZpaB28CI0QI+0NsqwadBS8YbYZEJl0LnkiQd9G7ZHVzPO9aLNAKnRdNgOUgYsmR8zfvY
wGNfv4unTFwrTBMjBewocamFUyquO/XJ4QnxARCyA3Vn45YDZyOT8IfgtGO/q5tbkMXLHiV9UDev
sFv2dm0hUxCheW9MJuxByt1Cs+KjAcOC1JFia2MIHKDxiIJU06FlDKPcRvG88yyCWdtS/95YCbO/
QW/9VLcX324tCnmNsPml4P8bSTDcziGVW07kG+kruE9ru8bhjEPtcjN7EnIfApGT04KVNWGIsAHr
eaziInMvZmje/ZRxc7ris7nix1EGS5stBbSsvAtU2fH7/dI5Do7xaM93LlNRHz/ZaBedWcnAeDml
tVUF0qYd+vuOdv/opS2DSQUFjkkyJY4VH241YgUWh8kWPmwCVy6yGL5mHp9bePF1mMyBXmOWl0so
HUWStbuy7YjzsbhtkAPnGJhvU6U90dz5pphXE0d12G9Vh4JA87TzsjbxdYR9x6ZqK9webUPZA+zb
CjAtxVt8MxCviHofA4CJSA8IpmgJ1qHaVUbe7qJyTriKkEbHsHOQFJY/jENzXCiwdqlOS0zw2IDL
EcemWc33cOxIH5htkqCUh0icyhvPQHl6ObH3ro7/b1a0r/NCnLMhrMdpNF9qU7y3BQa+Et5t8hPI
dICFbJ/seXD3BBDTEjhyT2AGeYFRgiEoSPm2bNx75J4sbMCdbehkRzz9/Ym4JhQAOeLxmmi4VSvv
dY+0+Xgc6GUB/veTUR3GrCxInOHMJGqdfA+9uG9sYLNEm4tP6hVDsF5+Ay3oWhlQWS4sFI7qj4Ar
M/Oi1VZc0Syyx7ylpVRhgknGKcUTOWxPXbT+WhvnuC5rscMgBuJwZ1xZ2fTJg4iLLcXvT2LqNmva
ADiEkeh9qO1dNGaNiJSBGuzwbbIQD5R7Zb2dsszdhCtxrRnoha8pnmnqOpt6cNmIVrIdoM7gxXqd
Eiy4a1VIqrqAAoOKsyr4HuVUpv5NZ8+hPwNOAibzzZMW8KyPnD56ZeE5F9aPRH/lQd0UfPG1ddMV
w6tTRukOzIIjqe02qStJGnLs42qHBN/o/LN22jkR78UuK6Jr+VWNxZUunO6UCA5Wgv92g1ccU3WK
pk7PkEsgGw2LB69PiUxNm13M5cbGgGDr6h1IsXtDRIC5ndujTgPhxj8EyAyFV/FoLdXXoaRwFqi1
thrqen8yh5cBou11dmZUg1vXMBcUD+1Tp7ivuAYLEqeeZNvTYYy1X2fU1OsQi02Mrw5lFBPJYnIY
wpjVo1aQRyVxZC/keD2Tge7LVnu0J4BVDMfRdVgGIzMMG2p8glY0kmPJlHn8WZCsh6dHrl+XmUql
C7GPgKGMfK6gpGNjgmAj4vA7F4VnshFbbxbH3IjcTZsgKwYD9wlHmImDgoyCw3LK30QVvFplkI3c
Cw3JgQF4GRWS1qYGVUyEZ71rCexFkjqQSxz5w3pPcs+yi7TmnCSZttPN9oAli4SGQtU1FKRwSnKW
yYFcg7p1oWEyjcJQtkRvQGJ7mUI6z/HTltl1sRQTvtoODhit+TIWjzLj7u6MFHo9W5y6yuSW6brD
0vKvxtD8SbocsEHCHCHBumvjvo3bvAYFaxwbinc/rwHsEG8XKs+eqB6vnKQ/9m10pn+54zjfJLoT
4/yJqt0J28CIu3PbyD4wosLxQ9ieKEne+h6G6IDQvXPMNdAmjbhwXT8JhVjgMXgdFwYJ73C7/HE2
4TkYV3zZUPPVm78cN0RgU7+3feOP5AYFhEJ0fjN274T38lXFBckrpbDAQxK23mQB2BPbgJghh/K8
kIq75PdRFLVbkXjveAR91Z36po+4bcjuXQMhewKzWU56I5ZduqBfbHItoCDnCEemMziYUnsOcYph
JpWdmH53AcNqj36Gl03dTA+0RJOzTWIe6HJ7/b92PrxJfrSYm7/3/x9YHxqYRpkCBOQf9/gf5odP
vzA6jF7L139aHf7jX/7X7NA1/mMypscd3uHnCagK/8vsUMr/cOUjIcGoiXoe5Od/mx16//EMKhCP
GZ0waWcpQ/6n2aFh/8elAqPwd11oMDZEtP8Ds0PpfrigeCpb0dXwTsTLyOR3/l7wJBnyUzNFhg+F
wXxx48TZD2lD29l6s37o086+H2NCJIea4iFP0xUvi6VDLIEoqLybIH2SVQ/ZZGdVfXmK+qp/quuV
Ys5a5hQUdaRoXWxvxQhNt2nj0jAEZO/DBh1iQ0XSBoPoE0CdQXev8Q5xj8mEXEnpdEJna6WI2BrN
cls0T4X5Q+9DcoQYHw7Ir3AteUtqQoWYGLoZUqxkzicqdBOJpsadwk6l2nyQRUqpXo1mPgTaGuv1
1eL2+k+VUkTCK9NQDmUcH79YoU3/6ORN95guWn1MoFfd9hWG4zBDav25bPLkmaANVGw2WI4eGJiM
Pk1ONp76yGkOBOxh1eGsxVc96YuIsecE78TlK2aoUHghGXjcVDOpo6SFIexIBfM5/L9/Yi1vnkxt
JTO8m3rkGrmep8+E98aTT3jD/Cj4nzEaAnJBNjNR8HiCVzoaC2+tyZvASCajYigLXtrSe4faiohZ
xnI9O5ZMXB8w3QDemVcIymk0Ghswj/JUrJZLXTtW77FnNj8N8uhuyGeUBf5JhIv3cha7YShRxurk
vpPw4xykViRfa2algZfVCd3BsBw4JcurRg9JXouW9s7TbO1Oz/4He+exXDuyHdFf0Q/gBVzBTI+3
JA89OUGQ18ADBaAK7uu1wCcp4mkgheaadUT37UuDg6qdO3NlhiM7zM1tEWTxwdOleXbdOjraRtfs
yjlnOpjn+ZS4cfRQO1V2nbKo3vH7qJNVXxr1dgAHf0DRmo9tVoKLkHDN0ybwd+RlRnpcW/mCNBER
EHbqcq3jHOqGDPH2h4UR7Kemf7XayQOX0DlDAHfGYg06SzDHjZb6gONiZPKQbgok0BjpLp/D9N6I
LXnzM7ttqH0kgmo1ojnZSRe+WnTZf7n0MWHHZRUW7CG2EPbxVD9snXiar53RGJAbjPhkN6S+LaX6
By7cS+emw5GBzTU9liGqDAVynvtaZYF7J+AWHMrJ7J8HQ5Vn6gd5wv0h/Wv2BYVE8RL2Df3K/6Qh
KG7XWtOt7FcW6X6VLhfrOI2vvlmVlzobwmPipsmNcnNvo4UjEecBu3/JsQEZPak4fYSKw26aUmZn
b7q9eqM7JrvTnmWdJpNomNm34m1hBxwn+iRoWyqEcehGV267XiUck7RtPQfcLF506Q8HbxgnShYr
760IKMw9UIqqvgtzBEQyJ8BhVsSjFtcTy9ZdNdnJF6teh+yfb7CBiBLfv2+rrtylfdJSZky7eLMD
XtHsm7wMr2Vklgce22RPw1B1n9AOCFHKjk8c8PYTn5n+MHVT7a4S7Ygr7SNutgmcuk15DixeE5hL
cn458UyoyTBBEJIZuw6WzD69KaUYIzF9UHFh1Our2zdIDBQRsvcprJzgr08H2NmLpHXQ1cC9b0jM
sxXkYFYCISyIHYZlPZdzG8ht2XQlsJjMePURPW5BG5uPrF9SXoyqlMDCzGn8y9aPm3QmdEd9MBW4
uzxbbnyoiyzbWXcDYg744B4jqt/2IJob1lThQPnfSGF0tpGgEFZJqNCmAqu89XOKFEE6zjuZVsnn
riIRPLKd2IQQZns4cI3cWnY9n5pW9ecwMhyUbmsEMjA21giezJjzM/VohABroQe2g2HAZdFoDwiN
/sdoVymbuLjkE9gmDXct6nL3EVjtSzNFi5HCi2W5r73R3Cr67d6RxOK/vWdWj8bcmZsB53+6V9rv
L7bTO7CEUhBQkkVY4dCfd+650OLEwR3/ty1q+HGNoNoOTSE7OVqEl6AL1EZUrSBHE8XJpok0P6wa
bXNeebSa0TrueNY2L6r8FM2zPHdp6G5mv5FPvTkQ4qbDmNmx4dJKNd6sCCzVeij/JnNOYDnhsXl1
e2lfg3xqvmsc6C9uUIphXRe2uYFoEN44vR3/UCSD/BiU4RcrV/UTg6HveilXxyn5UyoMIdQ29DWl
pYYVn1EOKV+0B93TRkpZawM9aalA45KOz8hHjcpZKbvBOWWu+U3tYdpvJSWOjx0RPW/dlppCa0JW
JOdjcPxv45THZy/X43vSVdmLaU0Wijq2tnU7wv/pcefjEZu745DZZorBqzG3MYPFiY4nUmUzWud2
NhL95Qe5+OZj5f9JUYEOdHzU95my/Jl7qiaaKEbviNA2bAK/kgV6sUdEVgSD96eZMvVZJiI5B0Tc
00Oh4vZAZxjcgl62MgCp0NN549IT1BbTsOf/lH4WPKubQHUFUz4QsVRl8xuslJmXkTNkjykWDAnv
1O3PqKXkXNWovoeozl9p/3yJnbE0OJ4C2lbnxMsoH9Fh9TbN3bK9TnZtKv17lxnu6NqTezBzcvI0
IFe0EBHrrN575RUvWdUX392Qd1fhzdkxnBaDrG67W9mPEiUW7XZcOwCyIAaZYh7QKdpoN/GyOxAn
SNaTUNNViKYbt1PtaypDpDVfsfWJXz6Jz1tVVPRm4EBkIrIQ+jp/cp9JElhA7XX2VWbehylzhxep
CCQ71654HBgCbyUxhFcBQ/5A4U5ycuzKxiE9difZ09zhkbrZzZ7ux/UUzdGN60JAfXKVX3p6yLkR
tCmnbu8G31Im7YUrIYWGwh6wL9aZh/DteZ29bJTcDyquih2UkuALGiqt4xl43g9Yc+qKLZfUcKz7
8OBXWQExLtN3yrWCjwBM664zAJEcobXTKtQ4g3ukX4xRa26t4RT6dOetmOLNTWpYxU5Qv7prw1pd
xjbXzrYywupEe+/0Sn+d+4vovnpWWdw9GsS8j46I5t+4Zmuyrn1jXQgE849x7bQvXm0i0XiyrK4h
C6RTo5tpw8WACEOVis8QjPGJH4GxY/Jxd4GlaG2CBwlfrHDaWwefHecBdq5Se3oblHn87sLLQCEz
/W0LqOtSCMv4tgyeg53ZVXp4hA1fnkq/GTd0xdr73K2qd6sOsCimaiYe32oGxyb5bVhheYId32xl
7Hp880PR/jKo5EqYQxFvWHJV+yrKeEHWvNPZjRKPnDzvmmVOys/ODu6TFAoDA/S0ZufQvpht09zR
Xdcf+Ulbn2kTGgflT+paLpvJHjvEVxb07TrMLP+RhAZN6m5l8oYBfPkdp5kPbLelEivwONucrNO3
SRLGRbpqrCstYcaq8mvjk0RSuveV5/GRnEgYpWGBJXwey+rbU4H1AADRoErZpnw7Rlfc13nJ7izm
5D7PfckTElTaPcqugLqRtvVTz+zwMueBvuX20FztZrbXWRqBBbD1/GqAh9p7EruqVn12VXOQsGDV
6aFDydklabT02XApA1wCpRIv8Edj1v3X3Fv0r0zzeA/hgQIor/Y5Xrpy3lC3wMhPpdOeXlR3G5Y9
f9NcyEs1B/ZnVzrRSwvObEdja7PXjmHwZk4ono1GGgf34SxGQvEU2V0a2qLx6KVliEPeImWPF+Zx
GusAlSALfpmsit1V1HEGTwWurRDyEB8kM6CFMCksgBlTeEcVdfFOoc90b7Mop2nVDD68CrbLSuSV
9TCFQvwVbVu/gTo17t0xGyF4KPMXUE3rKvuOVwXkjPYrnqJ0X9i1BXqda+gENetCTeDIralpn82c
/ujCl+O2HwZrk5nKfTA9Sh7xceNDBBoXhC9FM5YCqd5d3mz0RhnEfuWq4Mx99IIgPfqd/Tclx3KK
S1Xg2wN1TAgeCh/l7ukrew/qzE3Qppu0xrdnKN95KUQk+21iFPkrPKT4Ge9S+oiHijEj4C1yrJMK
QoZb2t1D7it530wC6oUT12DDMhtWUQMV4ZGgbctkJcz5XERevFcyEo96qKLv2GNLHZYO/dTGmG5D
qwlAlVkxsdiqewE5iIJfJsbaKM3+pR0rYwMhLo6YaPrsSBE9pqMhKo/VPPOeJS793uaO+RTaEdRV
e/B3cs6c17Z1oc4RyrwLat88jeD+d2k0zHd2/IfJSJgE4M340kcDq1BhlRCGuimHeANshG1xXoiH
rgbnuyoa26JQvOyfKHFPoQrqMnh3c1CpaLQhH0aHZuQ3Leh4ZD9BtWRGB+3OqReiRUNJIhNDn99m
qjMfpsjxXwCT57RxRikITw/arpzx6TcZ7BguwhfMnZ9D6Lsb9vTFWTSU/yGXdjRd21MLmzuah6vF
p3gj2Arfm76THf3E1oJLRu59zBYsG7bZeAdML7qLRtvblbwh0EUb4Y+7oAz0GZ6cKDZM6ajnvvTL
5UnlMWR1QcM3R9t4qE1dcTFxsbCNc9bHG6/og08raiKxGqX0BYisJuFk8MYnSbnkt1960c6bdfrx
/+oRsaz/STiiNSNpv/7tof36/adL/kU9+vmT/yEcuf8gWubjB1q2vBYO+/8Sjjz+Df4cz8IBgZF7
cX3+Z0tG+A8W6j5BD4R+nEoecs9/Ckf2PzzUmJA6CGzD9GT8X3Sj/77XwIKBYuSF2JADErakbP9V
NvK6wugtnakdBsihe+LMCp59pIlmk6SqfeCSj/lmtBKK81ARgCuCVsd8FO1cOtW33CjF/+IlQC/7
b94QrKGA7sOQXIxDLJCFy79+TaagTdzAw7gFF9K9UjisMUiE0RHJXx6h/Tk3xeC56fPeOWEUE3vB
+UoVe0A4gcbnEZkHNgyyT/mqKBUnqDGlewPd6xKzOzrn1jxs2ZG0lyaEUofC9GukuJtzygmTVcMl
f40QMKv1GBfRVnV++isx9fDOWSkog4PkAaYq59AJFy4A0c98uU3S0tVG3vjFKcMrZUjGYd2nFW0A
wimidoECAeENk8DijUUE57eVt+K5iCBEhUUa47sMnZ3Kh+6Bmwk8w87Oo78oIO6G2xXbPj/ojsjD
7X2bZ+l9U4LY87Bm7ggVqYfYc3Bx6crfToAK1xouzTIqx+We6zu9z55pv4AzMbifOu4N97siimL5
4rVjiwqXtATW0RefnTEzP3En2DBOwBUVRbX2hnDEwykqoKJuvJUDo6mvG8D/OdraRyw89Swa85+j
60b5VngOXWwARTUICtPm4C2xp3QXQZk8lZRkv1B+mD5ncW68DUPT7+bQbQ9GEYSriHDMpqlZ3c+Z
OXwMfVsfqtl0d04k1TbugvJP5Bn6GvoeLBI8A2vD77HFiyzf+aVOrnFtxXcQVjJUiLB9CyKj3SSZ
Gredyvq9z8G6J6UtT6YTp0+xZquBlwA7l+6qzVC2NPXOmmuoYWQPMs/Ve5rFal91ipZS2t3Xzgh3
KZN6Os5E2TZlEycPpWBzGg7LA1Asd3ZUtK100EQAs1nEmbxk42FtvsatCvfDKOO32Taw5BtWP11p
9KtXOWcWnOfC2jEqjg/z0AyXjlzodoqVcTIV35IRZvpGc7W/D227fuAeSrI4MbAYz2VH0tX3H0dh
KooKwmzr2KmgllQ26zgngGVXjYc5KqUPBIfwmw5n2IKd3xgnawjL57lFoeXqUWx1BtJAJ4138MoY
jqSi229MRm6RLRnZ0nRLLJxOtx7RE8jUOaAGYluOp4DE4FaOeXHycwiWWPqCrcoUjBfs+DkdsNiq
PisrK+9rfI68O6KF82nI0UccQNY9ZLpwThOVGSwqycJC9iNSEk5Ne3adtr8bx2De9xm5aTtXw0GK
uD2PCMP3s8np17pWfpnqNoFkMtJDR0fj2grn6DJZg3k/+07zHvP2PUwEGzE3RMWGUJe8VoPL+FFl
ydnMJd8Zc3mybfoiPtsySE9epsRBDVr/AjTSPPKCDI69yowHarbKveVTdxPGXgmNPkVahXAqNbQS
hEKGI19rKkwS1czbKTP8ZElRmj4oP1pYHlxLk+VLGxqN9plhOc0KkzvSVRLk/j51HbzTZUoWxRZL
LIU7LPEPTzRj8BoipSarJAro/AQXuMi7kQTAgjVNP7sE1V7LkF/4QrRW1YaWci5mfSJLWMPsxvGv
tLM6k1CaHuD/GM52iopYnkTtFV9B0Yn3wE/pT21b5851lXG1x5pk+VCU7qZvxhgn9UiYa1taoT40
YrbyPQOH+qIVnbbUyU0/qg7oKGizuH6vq0TvLatxKb1BoI6GNFhPZVkdE5v/48awoxENpE5Td+UU
dBtsaJhwx6OXTX14kXDg8z8eoUz9yEPjPo1xiGDFfMgAoiTklo6n8iuK7Oo14AE/a1NCvaMr8Dpk
ehq58/vun6mQPV5BTD/XuO/fkSONs/LhTPM2b4B5pL0RUlfZBZSsesvz51ps9rGAVe0OJ1q4U4W2
X1M7yD7mKGHhqZEMiifVdfWRV1z61M7C/EX59lRtZwoanUtfhs3fuOwccyt6pT/oRx//pGXWbqKB
wMJcVM6xNTz3Lk9H+7dj9xjxkggcUmyZ013K7/Izn/lS6U1t7/o4sH9F5sAMMVfgWrrcNh/wiTSP
LkjKp6lsGornQ6pdOT8D+nBrTxB8G6kujmoKTWYckaveLYM36qwDqDZ+u+L06eaXjjROdgrwSB8b
WiI2ZmJ8tpbbVdt8dFLvkfdm+jGIjLUs/nTxSxm23nUa3t1RdX0T32s3ZUDCzJti1nJriiqJ9PAq
QG++98YaudQy4lsyCAANgTW+uJ3pP9fKKk+h1YldWlXDXqok3UnGa2Ib/nTXhV3/5fVGiylBDwAJ
lQoOAHVoap9c94x/DpE/DIwbBO56P1Ff3+B7Yq1BQwDeRhus/AvuzysingWMBLEEvObQ2ncl+1qx
kUBhIYhCXRZrfwaKMKC5PoBHphDb6pNzNQz+u+/E5dpIcCZUJUSTmBzfL7ecxW+tCm9TW0GzpSQ+
adj/ZOnZMurFNIiFh01+HtVqPMeIaMhbfS7Hr1IOMELbNOvZOejIey5rFDlQtwOVjxRssBN2trbO
SCkF/ay/xjHiZLYy+zFs0axgoM27pB/FOUjD6oLFW3/EbBQ2zNHWV9817HLcWG/LkRtS0uOxkIad
86JtXwKzjA+sx8t9OwDzKenKoxtgQkhEVVhbAaaaNKMvlGwba62J/6Qw228wKjfFpxET/4H++jV1
IOey9Niad/i1YcQ633PsfrQTil+7GdWR7TUcAvnMtuyWxM+tPiN4/6bmeW1pwrN1COQUprujvVtG
6JXB66VqhLGSrOtZsV6mSaAe25dsqs41+fyifa6L62g8sRTc1kvjGoFiPamDXzhHn/iGQkj0x/5O
u93RnDBToPJ11rhwQKAu4dbAubepRhixdnIMMP9A/11rrABjle6qwthz30RHsA2UkehiNunRmyuw
I/7adAdkqvGPtM/0DV8c7yt3yFLO8sMqkjNWc4LNILam7sYzX6wQWvYqV4fW9NmhEm3Qf6X7R3Oi
dcPN5S9uONLt6rGNWb4AgM6Cm+CjmTL7t09Sn3Q+rxgdnosUIO74wdJy06mHBE9J1d1nxMqsfBGQ
NnlxmwCPOOIxdImwkMUxI7PfOVUevLlTXgLf9h8ShBqCm9HffuyDVUJfdyrdZoPfjb/Ft3WQkA4B
bts2cHYxy5V7zxkVviSoGN6Izyr9tr2iOo5Qba7eUBfnLmL1Y3Jj2XQplgZGZD5K2FefhnRIr4E3
XDGQXTw6pJ/dCSXddzqKYJviYDieZlkRWbsON+IuMHKyReYSsu9QOZvU2gwTPNB6rq8IefE+p2ib
JQxAc4/7sFvIjpYK4izXUgNC3VRF+5WogNovNhvLZSnBy2H1dwmH3hGdA4MEbQIVXXOjadcnQbM7
lviy3/NSCa9QkydkCV/cNdKo1kYePcih+1MNxgOnfXyAqknI0pHjb4gPqXvIZD396W26pNbERf13
7FWYbYCoPuZ+iGORpSafo8knwOFLettpziahtbLQqp/zEYY1xNQOPNRKcGWlPqoQxTENEv5gyt8L
bECaOyjF/nGuW7nzmrbiOaNXzAcCBMYNZ/OKjifMMQmhom8C1BxThWtucWd14dbupN1fPBio3g5e
tOLZqPiZ5mYcY63NfMTUosYrxNmUCER3reVmQPfdwe+y3rokH86V56SHOZDjXpE//NWJDG+vMxpq
O+mc63FtV8dZm/XakKrd+ig7m6CdKD+PzBYPUBu4b0KUsyR76xL0dlod7txS+oS0HBaobpJNtxbK
Ok9v23Oshi5tLHbtrRPCaGTESp7HoA+Sywj8Cwqqr9P1EMzdxhJ1/QriZMYEgALFoMEwCM607Pgq
RPM4D54bwfG3nTsI0IRiSQZsbSTRkyCfd6uNInvIHJMsjyvLtRebTK1ApQ8CFD7Amsg5moEGYh0S
vPqo3cbfqJBccipj0g2L/jnRMIX8xE7VbcdxV2ZVtLPoJXVXzELq0oo4Z4fTQqPPkmX2y1oTfmRi
H01XTHzgRbF2i+rMEuylCE0TyIRp3duxafNr5naGKGUA6SNQlrYMQVzB22tWIPFMnhrOIgvzA7ez
+Ts11fiuzWLaD5LdyASimWcNJwGxIRt6Meu6C/1MesUVUx4MN7sY1vDQo/w8EpIyVqk35OcqSFtK
VbCHRVbQo8gnvY89gNvwyibEcuCOEG5sSuRoS8H/0bCQEyU73mBwDsoi1ujjr9tHnFtnPflLDtou
870DAOEYGsEHBZruOnCHZjNCmr6CeTiAKl5DQ4NyfLRbv96CC+02SH3UFLW2gHgc2dYH27eOIroM
/7I3i+eMCOSqp/sv34qySC9BFVmsuekVSSOVHaKcUulgjLMXH8GfCmw4jzAosQEckrgJ300h3b1D
VvYopJ9tdDx20HNqro8s/3h7dNYbYH4sGlVZ1a/+YJtPTmpaR6NV3s6SfXuCMRDt+DFOL1avxWM+
N7xynQDJuU9b0IKcNdek5PpuznL4ZVlWdaRnJ/6WLMB3ALflVmizvFSGn6JApN3BnkjSoZ53B05a
/9gmOQOtTQQer13wyOor2VgEd9axUhAEcZpdRjMcLogDE3gAr3I3kM/HZ39Msw8TsD5TaTZuLfY5
7JAVqZyYLWTsB+9W3F1xLv6KdBVBySQCqwWD92AVACmocz94YwC7GsEb3+ecbEmglodQeS1JV9M8
kZ6tDn6p9IViK+ua6so5e21ibIEUFYexi+PXpFPtoUUpOQUGLWWTN0QXaoO8l1AY9h3uDg6LaEyO
Unvq27Ez+iZgRczrFKV3kw9DdxFd7d8K+OjHohY0qxmddwitkemujip8FcbMGJPF43g3OyV7GSsV
L7nIkgv+IPHGZMOdxNMBl7s5KOs9haLEELveMTTu9tLihqjqN8TLgHh2vhgQUbM7ZICz59BoQJJV
rzunAehUZPU56YPizyDFcAdfJ/uk/IhlUb2wYpycrwhzH4q6X43uO1Uvck9vSXiD7oHTRJrpMRCM
62GUgMCwjeoXeS2W9nzV0QUpeSQrrDGZBobX7pJC+9c86+1nvx/CbWzHyXYo7Qbp2Eq2ttnHd3ig
9JPgjns0O3xIZpZV+xySMPU8ZBwwQlnmb8NQzqWz2hrDjjTWvpXYMOOGflsb5XAnBrr4Vk7D6U3x
n71JGsX73FN/wiYKr3xb9XbEYvJHhHPF8mxKH8bek08NTwKnrOwenDQU90XsNyQ5cIIRn6VUxGFN
SIfXBWsLnDscZJeorMRx8WEcJjMcX101yDvhyvQ0to7/NGQ1M+loBjtR+hwYqY8HktqddaSTYmfO
Hn09E5U6jLSU0DEld7umaLtnY2oJPccqvs+j0L7aadcfPZAgVyACqBmB7J5xE1d7L1v8wFJRS2Jw
eG+7wXh3dJ58FanV6G3s+A7Bykk+xU09vmeApL5K3y6abeiU5X1f5PPzEAfTgZLE+aGZ+/iz9crs
2ufZEfdQ+AtsYg82sY+O0o7lwfFj1gZ5IK2TiPtxolZs0jH2hDk+hXXVfoEi5sTykPcOjnKauwag
8AvsA7GqmoZVK3TSHXT+jIZ68IDFAGnDcmSyY6cTIHM0yGtyMocnLPYO3zqNC5aam63dpMUZJ1Hw
4uNTO1oThVDAO6dNZDJ56M6ZTkoZ+T6UVXvA3iYhvNLCltVV+VQbjrgEUejtwsjxPpPMme/Z1Ali
tCmo85FOU1hGbmJQrFcxr2zzPkoCVh+Da5/myTB/M6E3D5FDqU4eL2yVFOjnPdfneF8zj7OE9hX5
JzE4Cl+UBGs/olsm1Mf6et+QtH+zEBfvhrbytnWS6w3Uip5HOOHGOpO8W7YNqu2vTHd9fEmHtnjD
i4e/C1o3TqTFesPSDReO/ePIKeoyu4xdFZ/9xbBD+C48j3Imxtf/OHp07nBkJHNm3ZWDbbCM9B14
XumMlc+vc+faLvYgwrDGhu/LAsBjaL32l0d4DUsYW1FiZvWDqVIiSoljcJwtDiS9eJGKybafeQ1U
99lotUAt0+H3suPd2z9uptrEPr5qgNEdU8M3n4aShBKx/eVDUy+GKCsgPJX9uKQcX5DWy3/cUzrX
6lvmcZcf1GKvMoBPfUq7DY7CdcaXaJqGJ0+6RbDGFiK38SyDA29CVJ0hN5bcJzauKQ/duyhW1sle
TF6ci+oNv4SzL8yc+8piUXpsfpxh5mISI3ONXyz2IrGxlBPfZDaERycby4sl6ADJf9xm1Yj40S8W
NOvHjSZ64X3WU4ZHzVrsajpLKHVcLGxDlJdnmzKF57AxnUM7j+5d9WN6+6f/LSoy+sFktMLiOUC0
1BFhUqtr4L9gn8up/iXmP9hPXWZi+mG3h92O8AjWu2V/98icJt8pCs5O6cBovx7DafiNE0jewrkJ
1nGrAUMkZvI82hnuvpn+IH8NAsg8eFWrdlnim6QZ2yBl32UG7rjuqhJLxI93sF9shKiiZLsMBLO9
tdgMdV1yRyABsfMWE2IE4XFTOUF7RM/AE7OYFaHE4Vuclm4LuZgZVdJFD+1icIQuZ35SL0mDSjVG
R38xQvb5QN7T8YJtR7btLDuZ8MxFmOgW/+QEqnUNUKg68dqeDmIAPjMnETgphrxXYWe4MKU1brjC
1RtVj+2uSaS7nX6Mm6xcvGu6uDmrKpN/OC3nR1bL1cVVLXRezY98cZc1N0wF0WO9+EPrH6to3/TI
c5h8qPFbvKRIHiEw4t7gkFRsVDjy4nKxnmbKO9udyG8jcaXHnh1MvLhmepB5oNNX7o+FtXJxs1p5
bfzmgIUWZPzYXfu+n9rt4CRcIM0uY3+dCL8xV73u5LdbDskXvcn1BdR+/pD4qj8MbDx/mWVHETah
JqD4WeImb/NixBXsS7iAgsG5q5Qjj14StU+mI2p281M1vhZDY4Lx6UpzWo2L1Xf2hkmeYlV0zobf
am+sWrpb7zWcRdKg0qEIKU9YF88j5sO1TUckGY4fY7EeIvWmR3sG7ZFCStrwWDnnmljMVf64km1n
Fve+F9nBliPWVzTy8XHtFjNz/09f84/HGQqDfKa0rLqRaxbvSJkKvL20tLmrfizSzWijYTWLc7qG
fPOMmEYIt3XtHTuppc0si+w7LlLeoyEnTSyf2jKff6ezs/Bj8VBljXnQps2A6S8ebiPDobDSsRce
sUCN62bZ4VL2MD4Ny16XO6yHmPKz7i1mQ/4KzZEmAt8bkw12WFwOwbIlxi9uMhH8LI9xM5d/gbsY
v3vTpgIal0J3ToaJH7LQLfuWhv5a1iK4vIv1IIyxWWVyxpboxHN6dE3+shWMqebU2jbgkYySsWoj
ypwUPKsxER8dOc/7SZu4yrWfvg7VkO567TQ3s5aEMJX1ATHOuKvatnzF6uQiOAXmiv71lCd61u6m
DRsC50zG3rzukSjOJbd5jB4qT97toBjrPfmLmEsvxrmzCBe6dckC5KRqSTsbSzL3RcuCxsrCFS/L
75hGpKRDsw4VxJfMz1ByIDQUHx0AGvL7SXYpIqeiIILHYUpL7yzwaBFEzQpE/Li/5q1VfU11l3x1
SvmHXMr2zAmVsrPpzEfec/2eYiOmWLB40yPfKg5wVQ3REzKed1fHNjk6NkDWA9+py1foTvIKnFSs
0ViNYTu3CVpgD3X6r5fnVrGPeYMvJp50PEWwT8XKsPvyRRjIkKFmimhG5R3dYmmrpLa5PuveVee0
k8ZDgyGOxGxcRSc79tJXrzKj2+AhnPq1o38XpUfK2SiiQ8FwRwtSAwYb3hyEZRIlvaa8AiWbgFOc
IiHlgfPtz72+y4e4KTDYJpSOAKixEGDtiAHPdbmYkzlLx60x2ODhWqunGxJFDjOJ8N9FnuF5qERH
ossM8H2anOUzynGSPqom4LURBmyJcLVi+yTlV6bPIheUgy0Eg8PsIWeuk4ggId0VSfbXrmOKiiy2
o7pcVrqCs+lWFhhuCLVPkNZgLZADUokDTShs83xeV44zLiaYEOssIf8vHZfFFdrAR4NE/ULEDh4P
/7jhLpP+lm7fnaJxaYudRTrvAXwkNym54WSx6J5Gd/D2zmBlh9qc3b9jndt/Mu21L7xrnUsZD+N7
gI+SX3Vshk8KkB24BRbLxAzQwpZbJvHceLmAYir3/vbp1D83s1E8z3RGzuvZCdTO6uLa3eH6umfC
5y7tFidW7Nk3s0hCQUVtRUxPHR/oqstvfTAtFc9xP+0bgvfP2Mrzq9+r9Mr7kBueH2a0PAHL2pOZ
QI00DLffI8lQxGXwSN9hwmakMduSHYGgmCkqKqxYWR0iDLF+9XiGk/maeq11aj3Lfm6NEqqPCst6
Y6qckL+VKkSrauI9HJfopC22LP4oLsKVh/5I5EqWD7aYqQWY0uGz6QNn3RcO3VpdMAQ328zLhrbT
eLyZqVU+CiKrT7bhjg+YEbzveZjaj540CremJD6koMB/EyVV25DikI92TpALKIUn4UKVzrXtfWqa
BN3CqCcd0nrkotDwun7tyn+n7kyWK0e2K/srZRoLaXAAjmagQd2+YXvZBMkJjBEMonP0cDiAr691
Q6pX9V7JVKaBBpqlZUYwSV40fvbZe+1JTZs2nPKX1imrB4O2DjhY45lSXl1+oKKRYg95Ygddfa2+
GPS2cCyE6Sb1vQdGVraZ2i1DWE1lA+Kpi/QJDrp+hGFY+qtE9f1JxlZyF1cdy0XXdX9UNiCCuhjU
qVm8+gDbl/OG6JvbNiR3WSRx+0xVYHAz/GkQV11rn6ogU5x+KdzSOjMzTyjfvW3KZuQeHKpz1ZZw
En3jqy3IcPWRdm2A2oo1Tnpe+YLyjqVwYIFCmU11bZTO5ptMOC0iiB9twipaCH7gtKXcAQPaqquq
As8n/oTWN2qXYKU68DNXJ1Pr674XAKMphgoZW8+ODQXSZc0r2WjwfKHpbGyS5Zk6P+vSdCLZo9/K
Ayg1nNoefSqIco1cN9cxBkGHRO44JNMdUo85RDpcLnhi1DYIY/HEqGEwpRXdRdDFRXPeTEi1DuPw
yVFZ9CONRPjtTzCYo+t3gZaCnReCa/GDFxYNUF3jDgfpePFhymT0AyMD/RPVos81W7tNUTHqy0qm
x9xACmsJXm549uQHnhLmJtaxPtbEioH9Ubp5HO22pbTZ+Jw5Mg5muzAR86MVGXGjkTrQCOb5CQWT
tKheZpYOJKKcW0a8QnIUpYZQVQ3BT89xlo9Mg01adZj+TpWfT8A3ZpUwE0/ZG8ddVErZTMcMC4zc
hFgKg9XgGYfq8lbxOKUKFZ+BLFlBWzgppI0mmuqW9dUQ6gfwVIFPFHW2z0NKB00t3PGpqrrxODlz
fN9GrQTn2CjCF0PuMWlSD0me4qoYxLJ6cYjn8NTiueKhjmCr4OC2ygSD8wpBxnsqdWgdvBbHwyZ1
ZXeftJOgq/6aAii4iqnQGSh3DDLrxhn8fB0EGez/QcPt0TgbMjqpAs3v3KWabVG5je8ujM9sflks
NBB9OWCjFDx4MrOOniysOy91PpoBhyirbGQJfjC/uCQR2HjCr/OlirMnx86d9SiTihxxZo4OB9Wt
NGlxpvdnesna1N5RzO6DdcmStQzM9NOJVbexF138iPKGVVdrxenbCCUM7qrKzQ4NpL9yFJHGLHpO
doHteudRVB5EN9Efai8GacX5Bx9vy4M5LeenvhrJZ9LkusnRs9k02br/LgoFJ7BO5NPSgiIZobas
Ha+Ntg1NBjs7r8r7Ja/mdVuykJjHPrAZCjT2CuSPcKc6iSnaR4Hr2HpfGTQ0oUZhtw+TzMIPWZin
Hsf7KRiW/pylLlMtgmMMKdydne8l9fL7sl6i+wl02ZobLtuPlva57HLd3dtl495XUZsF68UPrRe6
RmkeTYG0vFFJThOrohN69c8hYiO9U2pm42ggCuCbrM4TJRLvhSYJjC7MEbrKwfNEMa9Av4XJvqYV
IX8Vztw+ejJ1bnxr5Lz8X+Im3P+u7z7L3/1/gygqAgTLFYpagKjyDw5Myf/IW3jz+fVZ/J2n8N/9
Av9mMbTJpoYQ9HHywe6TEY4687sf/uWfAucvYqE2Lr8IwCNtIn9zGLrBX9DVyLQQPyUk++fv/JvD
0HX+4rsL0Rxdlw4MaI3/KYshPxyGvf+DLLAc/i8e8BG+zt8B7TwF+VUUQ3pQJih3mu+eGHel3HvJ
5girnfBRmZceSmJgVQT++NP3s20hfskl+0Ubz7hTupnxXs0N26GuCq90KFH2N3bflF8NoUIYWt5U
HZZ0Gnms5sb9bRdR8KNs8v4xANg8QSEqGS/cYKmzdtUkCWCiMky8fd4NTKMA4TK3WHUMGLwcSFNd
eke6JzahMZ3VqjssndJfgQ+RYmsRGjoXhbF/c4DtD62rRu/OzNd9WTq7+ZliY4yUQGPNsK54P0W7
dEIF2vZL1UPvbkTennAP+ZeAG7Ndp9ItjrQil4dFTUxPqc3aFL5RCxkm8cQ80UxcJ/fET5ubgE3U
V5cvSu0i3MvNxvW6PINPlGBDiooBC1iVsfShq3v8lTO0nSLcMydVpvqlSbS3bsPMecJ5bz97Xtc+
WkGVPLAbqvasSIZ1bwJKjFSD1cqeqq2fqRk5xXj591zLdgtrqwHBUCUtg1zH0ihxdPrL1jyioa0O
ytkpxx81eThAuQ01GN9VSJFkrgqwjfAHecMYRiPUcqv95RS9/QZuO+dFb0pwCa2Klle8CskLZwn+
FKA6QA3QkR47xsx3vM8C6H8muuPMqRcGdTKal3QGItlPZjq2UZYyz5nAfgnR27Fl+hwotqZ1hreZ
lqlLLky7b0qtNqE9yt20tNMZsbN/UOl1ZcaEns+87IRFhKkYbvKKo9VqQITe+xwXt6WR0GCJSmPd
8Ps6e6ejIHlPa8q3GIwBbmVuGuJ8cOMfCWUlz3KsjVn13sAzPcQOt4b3Et7WTecTI2spLAZ1XsyA
BEQZyTu/RRimVbSN18MMzG4ti84ybPR6yz6bha3Qqpzb2tvmI0iFXektwW92ldDgCWBK5uMyl6Q3
gM5QlheV9CgMsms+lqqtzyC/eux82VTdO5CUcc07DidfznulOdDJ0QRryyVdSEaBfMxKjzQpgg0O
o3wNkQeXPRnllPQi2jqjbe/G3xln1vnUKSf+baa+uVtUthCBZj/m37LAhQbVoJjkhwbXxIsFBYXr
a65wsxaN/q2sfp72ENHHH8yIZLuFmgAWB8D3zSEtY2UdJA6yO2FldbEdtY4+EINLcZPX0/QZ5Vb0
5E2xPI6eoJokzdLbvFqim6VIk21LgmYjQOvsRpd87pQUVJhMdhrsR+xqa9sNWIMrGjTBgCC6QKCg
ftv7lRHCqsr2IWWYW6W1RNCOphrmaDvfUs2QbEMzf/LDkNGeyyb5smJEu9S2FQpPZtOciy0HI7SH
0s73pIR6cCuHXLrjge4VwXhLnDP9SBgg9nUp3402/aboDINyiWoKO46dATEdBHYKC4de4974A53P
cGyJoS22pV1MO2V5p8ayeGx6dXOtePfh4BGtwLV2D/Kt2LaleS/cjug6KuKuzpphNTuT3DuNd56Y
jWBVHRi/67UZ2W6M/ggWQE7F78QCw8y+cp9e79GALBb9Dg4JXMu9MJn7jNVTf4O0k6xdhr9NsfgP
8LO52v3hnh3OgmPkas+rZEjDYS1Z2Hlpf9uTwd14DlzXdDDmWPot9S1pD/anu55NpamxcMZi0y3C
PdYwVfGgohdtCZV9a1xqndt0rBOnG9I391DQNlJ7p+XPVIlYILLwwWQaiPywt6rx9wSGfTWAFdHz
sm7m8DGY8ZUMsFsBwb0RN/1iFXLH8pkq9IldhiSF26cnliLPiGA8HQiDKNi2AJmQDwj8FUG4c7Lo
zUmdWxJi7VZyAw3h9ChwutVzQzD8TJqRnW926BwXK7kXbXpl0wFreOjZ7r5tebiGwxqS/qVla23m
kuJRLH5Beki5HUmUda9umN560bRN0H643VexdQqA4LPJD6vikCTZphOX2H9tyDTpKdyTDJowBYjd
kvi4x5nL242UrLobPZx6frFUB2wwuZxkgFjXGy5S5m26SsVZMtaqtNrSslwc+q4O0MOij+3iRUd+
chlc+QkWffEw38IKyaU5537xmPZ35Xy+9n1anbPWZq+S9r6IwjcGqQFywQc4A/x3LSa8ju7FC6/o
x7rD/GTag+u2dKdHpbcqDeArFXRndksjqfH0rEG2IBqxV8oq/U25AtuI6+fyoQK2O02XkY4FWQby
LcWNNAhxTxEfS7iGn69cxmVPeH3co0IEW81KdV0Occ0OSqgzaCKGM8amjdsS4K1QA9amA2AQU8KH
0yF20dVn9ctP7fYcg75ah7MPC67N9a30HGYvAwkt85P6GNjWF88dvCR4lVfWGCUrPr2fVWlmwGV6
O0kbLE9hmuatz2mAXWkvYnzENq0/ncGeb+0SH62mnv42Qmln7rFF/tE33fSTaGR68UIT7CW/mxP1
FtM59ar2xxihazIBxeOR3XT1VtdpsGXZhZvEKP00aN7xWHnH5URoAlHTz8kt+2IkBggFIv8AY2Of
VY6HEylzUD9IueXPolhAVFmhnLsdAzCk89HpB7nOKF0qgfcMjDRcMGl3CPoOLhL+Bcyfhd/+0g00
rVUgtIHoD1/g6NoCDBGvjKVczwK+FJdRGYHqNKP5zUao/qkIuzwPHq5BPoaae5IwZP9DEFd7k60x
0apy5uLLxPycuzAPuktLXUa36syMTyai5GSHjbrBYk1WiuVCXlwWxx2yx1TI9IrKnCi8wm0EtYQU
My+uWtX1JRFpOL/kbAmCXQfTxL1v2qa7VUUl312VK28TdGidvanUbVoX/fuUJuk3UlBzyxq1vjDN
F6fcLwPKDahzBh5QhPu8jfOUNl4usngW7BsT9JkDYU6dbKw8guPGVNphZMaNS0YjiIqWaEid7aYo
825M08If6vi+6AeFOpw9gRltsHirZDexSLho5SSvTj24B7tx071HU8axGgL/98zj7dsFwkoJ+gLU
jC7fPtlFdbScBjs3L0QoaDSovbF9LDyniBC/Rmn22hHyBgOUQ8jc9GW46auJsw7Ah7pZ2VOIucsu
iRguw3CFV5vEfnR73/kR5ibmKIE/hThBmWYPBEbUR9VnHvkaTy77hvXA1m1Dbg50Ffs7KsJ+LbJi
2VaNEUdF8OzQVmm8LzC+f0Crx7KYdBBRuJb8o+sF8RtSPR4RUyXzfZP4yxGQnVxWnucVBFkruXO4
gT/Ra6oLbjIopoyYPPoTlp0rtI3swlYsBTNlxdZvQSfovPZCgexMMkBEK0RU974jZnc/eGPzjgeZ
2ojEKZpbYCDeWRNoYl2hxuq+ynrnsZ9Z2a4cJxmffFCzT16pwgvisblpGl/wodJh/mArViZkUnA6
UN5W7ZOFaOhm5gh3rs0wP9qVne2NHpebmk3FmwBQgO5FbuZjHrTLyKLTm6qI/F/ooxIfnyft3zgQ
8j1uvOixdXoCR4loHvzBn7At98wCxUK+HV2LQhgxj7cwJbOnqAZHzlqhe1mkE3wQpMhnGq7QPHwv
466RUBt+x2mb3pcQIm5yTUAQIxCx84pXLNfgQEgQ7o1+H72ZB8nYhk+WB2p9BegleS+b2eOGbVBm
LESID6skJrKqLV3fNVHu79OQrH4vsRvTBuoAWaM5fJVldJrTjjf/jHDh1OA0XHzVBTDPAV00HJ5Z
5KLp5j2n6g05G0yB/J7nR3SGcBfQ8vK6EElDgKnKTzjoLAoE4iww3MW8SrcKLnE3XFErrZvso8Qx
N4LoDT3FkEgesw7b5Er3DsdzobUQK6eeBrVtdNplpyDnOyfBzI4LISZKZrAO4WRthzkOngssAU9F
skTDyl0qTjjJsNQnNwg4gKXj2JnVHMXDUwYjDBiIx1Zvg5OHYtxwsRcXk1vrs1OeTfdusBGggY/R
AnXQi6dTRliv3sjBp35EoLLSFpsNnwkHYIfRIhQX4qetRvDWHitrdL/7JOTp5OEmvxgWEB/IoObi
uFnP1STTG4+SZG+N2wVJrZc9eDEOTOiwQZiEmnNO2j8RznaST9lY1zJFi0H+IZR4hHdmlB6eaaeu
N0XhwXfgsg/dTT2qARYp+yEeJ3Mm4EiPS7dnhdAv+yXCiblKoUd9G01UD7rYGL9orZ2fnUqz3yN/
bThMcKBpOfCgv8Hvnet6jYOw2WZWqm6HsUmJLEXziwXZV97ErZkeKsyM/XmwoTVf47WcVSeBW72M
Hb322Rh+sr92LjYxlXTLkEE7e8c0pLZT47M86BPsgVGYsRWJFn6g1TK29Q6ZoVKbmJVVsmtzu/50
o7ZxHgi9KvT6dH7RwFeJ3XquXldNbXiNNV2cMspxfInLa23ARBtExTEm3sx+HwDQpEuOzvX+ukIM
k6FLbwAXAEzhTcq3ITiIvuKuXbptF7bTXa0yB8Mg8MV1gGQK/EIR2aJ2FQm7ihWu7LpoPucEkyhv
wPgUFV20U1VCeDdO0d9V7XBJMRZ5r2Pd8ec5vaUPvYw9axNbLFBuRZ5Zz6M1sqyVqQvbz0E0cbDt
8tVqrrxfs2IByNteJBfegpjlyHtFEB3dknKVIfzyCJDd2FavCX119We55PrGLkj4MYK58w8Ifmj9
MCZOPK7st4bg1k5mUu/pk5+TzVx5TH14f6fbaKT4OGcPuJnyQl/oGU7OcU27eAclreZAVGf7mv3q
XWAvaou1Cr9zoPLgnFQCnxZNYIeJSXJvZ/znWg+kyfqi++BTjj+nMIePmarM20XaNi/J1TSYoLxO
q3yykrNSXkAL4BQ/zCnb4iwAXBiLodxWHX4kwIdhB5oXKoXvN8V5mh33NM09rRpTkElgCLbzo+3A
yWCHgfKNJ19zzm0t794eM4vPzswAEwXbsx2Al4XAjokOmdUn2yKa8h689NJcH65y6ywJDWGIaLc1
F+kGP6d9zRos+LvNkv/wh0L/riGK7zj7+A++P3lPvI7c3WLJ+bnuJROPX/czxC+fVZ/VJAz2oeMc
HcoqIMuLLH73RR6+5RxYPsIoybjl9RhlpCft8g4gLJQRFIyHkWGqW7XAn6BG+HZxKy1XM0lQzESJ
yQT2s8rz+061PPWkXRLCt3VwjMtkpviJcO+Tm1S4O3PLQPZK5C/fnoeHQWfiu+1TYjdRzhiBi/Lq
OlatyzLXEz8ax0AfxsRCRBDXrT56JaRVl53eoyQhd1QVJIKYQ9uhiKzpyKHpWprsLWfLtjxaTid2
npyI5G1YRtg9a34zK/Zc3JBV5UQPeJ7VU+yo8HlINby2WTfOlYxu/F1b4LdPXWe6rWvcYlRvG3bl
fILwm3xvzB9qz/kOgs69zqxLgnNZtsth9qbgtdBetx0hoVYXxb721ef1OMCVagO1z0QlPwpvmtf/
vHRTlEj6JQ/oHOlmFHiGNgWrKXtVTQ5zbwbdoO1aqTeAdqhY+i9Rt/9bkRbZQglk5v9I0/6fna4+
f+HV/Hcj83/7Av+qaUfBX56QDlFa15EiQrz+35p2JP6SHvDbSAoR/B1u0Yn+ukKXw0h6PBYleNy/
peYd/y//WujMK+xaN+B74X9G03bF32fUQ49iCNe+Su5RQHer/4+4RRppNOq50UeB1YwNj63ag53k
MKCktPQuUoahGlmJM5Llm+k0NlU4rkfT+DeaHxgdXMeE6I3oP4jGdA86dpfXrhwBHE1KOPu+sMt0
FWWygGPKtjFZ9yoAf2F001zDn26QrmWWijfYPXgzmtQ1zglvBsVfwtHDAp2wA8vD8NQDmpWLBEsF
xeyu69Uwb8lx2nu8m/mtyGbrtqKN46l2a4MdeS76O5Am7QOclcAQIvXzh5TA/suQxmCOkr60vsDC
OieZmuGIbWJ47idGbvrQc5/vkolwk+dZdl8QjlXrLEn6d4rh7IeMByld6tPUvcyw+H8X2FeocehN
+WWFFX2jxs3je/hR7nvuxOlnCep2U5G83JYe1i5cI9AwNn0gx2hbc/uma9dHpO+jaqLEvtMzmDMU
SDonO+JQImH9TyDR+hGpAFaf1473bU+iZmOc2N4l/MJYwJIDqYo/lKemHp6YwpgrCDB2WAWhxweL
HHdz0A7vI0CeZyvtnVe8mPFru5R80IYSYvJRvhmfS84DB8Oh7yFIRf5imAaz9eCX1ZnUTfqeh2jK
u3Lw4xsukWonJt1W6ySN9KVB3LsFQpucweyJYzo54YOcQupPALNADIAo28l1a/G9A9Ev7e80s+tl
2yYAn/DfWN6F4ctTHHyH5a0mVk+OGuRmvaq6uP1VtNHy0JCV2fTAg/Q6zBvDIAdP8EfHwfsGIsRV
2m387L2r/Zz8PTJ8tnErDz248zKoX4p9jLthYmRuqhaHpSFNLYi+HFDLJ3fpCh/ds57EPstiSqh1
z8YSn54a7sgyaPGUzo1dUyzEg/lovMa2t02sOKGlIXkTThhTjBRuubb6VhzAsmPb99K+D0VuGoTN
xaXqishMGj5DXMqf5kzVmykZ0aQyp7zvJn++58wYkCSIy890majjdIup/1kG6SjuiU0k42oWrrv2
rjF/ESPhNUD2vkFyxGha1UJhFksixp6R+FPs8IoSBPIJnq2r2NP7PmtJhsrEW/kchnatzJd6ldDV
Ryg5x1iB5WO++JyOUe4IZBYroGjdueXK+l2UmOOpROgvBR84Av5SbLkC9ZFxWBzp/WWZVaJWHwsd
dBv0x/BslU21zlWWbccOcyAuMHe9NDq6xTYmVtVYUoKQcHUvcVT8GmJ/3IdeVf5gzKzubHBKu2WI
+osc++QeE4XZYkhInoE8VJ9YK4MNltP20+CFeEs7dV+7U3yNMVrmJMvUPXBOj27qNvG3PJABLCq8
9lCP9A4mwc+ur/qPyE0K9lal3X5geKBdBSH5y5bdvLk6Ye75hhh/Rg+cBXtjHO15uezAa3OhurZ7
32ZWfHYVTmBWckyN2HmtTTLn4UcWuN13Eof5F3zM+Lsbl95sho69ByeIRr2x147OeCxK/Bp+85MM
TbvLhjS5d2QJ9rMDRoeMgrIli/E7Tm08QPE07si4VRg4ckIx5IG3mT3GeyhtbbiKSCGeEjFVR/zG
Dpk9CHz12NflwYu7muGs4jDMgWNc+W5hvfA/NCsBLvrOl8mw7Vsqw6NUyl+4PaejjcRwmuDnsyIj
/jEIKu3pvYlPI+ubTd3hTHSwr32NOochRPwemzg8+buYNQFRapu0c1DL90YJ+6VVtnhs8OHYPONb
w0M4yE4tkMQjh6riBvNbvVPGWXaMh9UTMzlprv/rlfzwr1vZ/0E53QOQgaH/l38ChPh329r/59Xm
/iN+ZVFYxFQdYHRmobWuKAA/QebE3kRSUK5il9f2eipH4+6yqxoRpS4GBKVwBcBPZ43Dxz3E/JEK
yY9FaG6xnymD4SSXKK9WQUm6lRx+5OzdwC+CdQOT/OjlBXZKFOm18Kzhy6jAZrKEvjukloCe7bFT
49eSfEDdp7k0j3CMZFZTPgLSml/DpFj2fcPqxrgm3nuYgdSqVF19xscXP0SBa59dwH5PYUojRRFg
x4FsksXbBtD9tnbyccc21voJNwAUnjsrDrBOkh2NZfpfDSfV1VI6HaU+LXbfZbFaFqGyFTV23KQK
D1U61tcAonR7salxbtxrnlO47p1yYdcTN371xQLS4FUTg92Ra7MIXs0frkpyGKFLrQ2aRQ32sZjs
UmxTtpPHQlB0T5AmHv1gkwWDLA5sd3xn7bJCx4rekgDDYnTdslDUsWFALX7VpGyP9mBZ/Aw5AwxB
jf4nRlFnZztYruCg0BrUyeFqoxwHMOb8Spo8FWfbqvRjiXP7DGbA/hn4ebZH5y1uDdrRPuLoDyA5
bs5NK9p972AH5/jfEgmW0EBmIBjX6q8vC8zUYYHXeKT5M9rOi12cvYWXyDSiHRmru4utyez50OO1
kMLs2lp8A1JxfgR8JGdrmkhz/HlRCQgNm/z69iqv7zGyEo7e81JOw21dC/JFxunkhRwnb0He0FDd
o8UR382f9yRzUH+dF67vT9sUIHam8bqbrKWIb4uZ0UgSNrX+P+UfaG7/cONEQoS+bYfAvCGxCPEP
LCXALG2ak1o4hg683Q26Dq6kIavne+IJ7oupB2/bsEEuWG7V4GSDRLxh3KqeK3Yo2y5V4gunFtvX
EsGSV0sjfLUr8EKQJ/RjTHjCUKNYw1WgWMM2FMKCTcET7Gg2N6sqFOlR6jI095OnuJbqAlENEH5x
iXK7Aw3akN5KbppsCW8JaRYPQysN/ai21RFIc13i+zh3p51oOIOtSRjzjguakQqAKurj2+yaZICO
kR0bUneburG+cGIheHcz94Q7Tgc5BdEpmkdDDQ8RbZ4htCuiq70aGkzFyrMX56QFnU9cGN4uJkIB
5s+Hxoyh4QoaWuZD6HdWXZL8gUe0t6OKidhJFje4TXonOYgkAmEgKqyafe94R+R5/FmWsjCYNgux
S4xmZ3Ct7gPd0Bl+cA3XzUD8d7til2UNjMSgBV2h9dgfsEHLm6zsmoewE/5LZTXuZnRDDJFJkG1M
TWFRwpy8dWx/fghN46y5ma/H4IbWBk79R7VknMeLMOrX7JPHDzfhC3Ya1XYzxIlzwWQXPpfcYgfL
jvn9ebhlZzGjpGcwVU4tBQsw8Wb/weNk+DAGrvVpEBpfU1VXd8ZYepsx0D/Wadt9M2nou8hTRYav
uy++KI2BlMSJIImqL5oHmjfl+QSEAclEHvfrKO+A1Y3OJlC4Tsv1EOMceArmJBvv5uujzAgnYzNg
j+VHI9FST5PGR7GyOTClGxd6CeltfMnoqtdHqzUlyyc3axYQtGuhf8nJm2EUTVmi9v2fZ7l/fax7
f57wzZ+HvQU0bNUrq7iYPy8CLjBeCtGfF0Tx52UR/nlxtPU8vZg/r5MG4AI3a7doGpviObnDcBOd
/D+voYI67ceq6ZY3WrVgLtQ+CkjeDxAGr4Kp27R4Hwoyy5SZOPKBQru4PU5AEKet0aJ6pfu1uF2S
woMi4OtLkkfRm+5d8ey7dX7S2ltuF6tAs3DtrnpC/qkRjsL5LHjcr8M2w82xeMo++Wy7zjwU2RT7
RatJYtO16gk8mqrGBrFqZmMOUEPqs4ADfYQ1iCaMGhutE91Oj5gX8Cg0mmYKwgNOvkEol0RB5+mj
c2f8kTGzQbrqq7D8tOAKnau59KOVSkFRrhxUXghJHIJttjWRhh/kwEVY+UMGmVfE0WfTt9OzwBF1
k3ME4cELJBRybyXkYcLClG3ydHbWns36aSUJU9IDIlW5duU8dpvO81OF+SfrvYM3DfOHHXbWnbG5
4FdWFUtmEntIL+TP21tPB2aD0yf/yp2GPL899OEPikOoAV+a9Ao59+30xgF9TC+Vy1fG/tldLeWB
7bxjRy2fmsm+AlWxEO4aYDXpJmd5DKat4IfLylZ9swmr3sF9TGpTx1goV3BoFiZMV9uUTnkm/Uly
zaGqbwiiDyVr+UsV6EFnMzSyOs/4+IFkVgGrOkqBw3dgFUDeFqgTI/4UHfAqxuspk8l6qXqJOOxX
4U8GmeEpHGWDaBkUxAjcrpTOtr2Oyllkc+8WKJ1mXSZLPO902drOcZI+Dap4FcB/NOBPJ0Bc79Oi
rO9Be5hfVObbIw/seSg3HH/HW7j9+n1JXfdngiWm33k5f+NU9Sa70NKURLsiDZJj0YO2X6WUWGHA
8qFNrAucXCDG4d5xiMrCX1IRRlhb1VRuKfUaL6IT6T0LOiIIg9VPvGbSZTj3XR7d48KNLl3qVHce
myaSEtibttXVqriFIIKugDkmyrZlOGi6b+Io/+w8y5D+Zw7b5KQ1KVQTvLV4YOfuxufyvJLy3D7E
Ga7Bl6hAjRQ3wKeALDsT0sNCjl/VyyhKwYlbdhVx9MzzVm01+zPe22Y6cPooUbgLHT9X8VB9FNjv
ykNGFfFyzfQzHZqJf7PKFj2XG8dy3ffQb5b3ZnL6N926/feU2GG5sQZESzTxPHkVk32Fw6kW6l2s
LWnd9FpbEWHRhB2M6a4GK3xUWXy76NghRKatEZm4C81dFaXdfSFa6EJmJD9DxomyhrXNqpSDUme7
d63C6LEWk6uOiW+aaL/oiBSS40CZvm/pf9Eb6niQMjmDYieeq+6oIeXe2YJOC0ChMyDWzmMJDq2C
933aEwpYRa01PZSuk+7FVPavgIiGrwRRgChyPFEY0GuFqjJzE34ygo8rDSE6WCMgtRt+EIqaJ2mC
85Lk82tCga8gn2MhIEdRk+sVSWQMR+VYMMi03EHzOhkXd8PKqD3mix6ePalysWGNRWGbrdwq2bvN
AAcGIzMpA2/aq9YnYeJ1mQuLT/HFhAMFcBhmrq6ouz6N8EGhD/CQJE4XIDntKFs3VE5iFh+3I6ik
bD+13nwAg1xjtIn8Zouu7VCjDB1l09mY/1YNocVfS7e4Z7R97BqcZRdKMCq/HtYlSe5DPBWyWFMY
ZuOB9nIK/VysAM1JoBrTnunV80cTcYiwdV6+THjgf8vChMxMwMcl7otX4bXi03UC9WJsSxxrliX7
niLlLbJAg16PESUUTV1tGtDl+U7FoPvWISf2nyPX9ylJdU+KPvdq7vxA/vJYgeqVHzWSyH+3nBay
kkdUMEKRpMjtO2Voc+RubbFgQzpjtoRUwpE7L2Dg0ELdMvBeAiBvG7KDITuFvte7K+Lla+ST/bmE
MmB6pRZirRCsn2HLa6b6lP2J8nnS85hlSaZseYpxkv5wfA7LI+uyPcOtWchPBNV9HdkBnjZY/QNN
ag76hVDqxarc6CJzJ7hrWtMc+L5bDIa2G32kGhqZT9C/2I9slzcxlLcb/Jj177QvmcNYLrvY5QHR
3M5d6Lx4XRfdJJXMfrVoePv/Rd157MixbFn2X3rc/uBaDHpQER5ayxQTRzJJutbmwvzrewXvBfoV
XuEBNahBA0QwkyIylJvZOWfvtXsSVk+cVMofYiQ7a5bJSdAMiWDnMun39p0dylfFnX0mxlAQ4drb
K90j5NQrgVX7mO29/5km+/9HEvKXjvqfivl/CTL6j7b9yv8ZQ/vXf/i7n27/gzRr3XPxMtg2sXGg
bf/SiLveP0B80Gq3Eaa7YGpp4v+NodWdf3g25NoXhtZBw/1qg/8tEtfNf2i6Z/E3mmNxVNC0/05D
ndH+K6Dor3bE5uf/+V/Ug6qK30XTPJJI0cr/S/UUOQM4utZYay54gvQ6UlxseS6wUXV8mfZnqE6j
T5Jm61fd1K9lPZAtkmt3s0rdRwd0/2gp6keYNZy3JkUHImCAT5pAeQC+FpOeHxNSZjwdplE8WNlz
xMXsC0LGcB1xitQMYlCbkWs92Y1DITnfWx7StyHbgZ6J91YwHrUcIpbKEklfKstXbos73CbujBwk
ZohOT2yRW4j6rtUjtCehLQP6g0sBI+WNoJ4NiCa2Iv3FFtGyfUUvfv/nK8cM+gXTKECJQ9ptK0tf
KsakA5Rysu9xuAh7oEshTWXtpPMW8PusYNjoWy0QsNF5GXUychBZsbKg3rmDKc8Tx1PLbGhi9pWK
KHcGhAo9YlU/yxL74KCdmJXEy25Ef52dZc1ZBiYr0z+h+RWWMyL9FpOF2r04Zhi+FjjS6IxbgM41
awlFu/EdO4LtIGaYwn6oHVHj4JU+HN3ZtGZJkyjs8Iu5JDWhDkdmnBpzN/W+bTr7q3JA8CqKFkAO
HZTIda8Bk31W9J0jkvNYi95X6uFKghv2ISyt6MyG2h7mWdEc0qqN5qJHRmlNBXwl6c3dVtl1Kh7E
VO2/NBiSMmTh84z+RI9IPVihviiKi7QxpVM5kUhZE2OaKICY9LfcwVUEe6ueV1NPUmar7gcLdBx5
R9SReMq7aEnIUDGf8oxh50rRHD59qVyUlvFTuOlv6v3VkLR7JelKWkZIITtNyZeS9xdP+7AZS8Eh
PQu+2YLfvdo5B3HjA8jtlo6WkQY95SYt18FCKY41va/JQclFRenRiPnQtu9TKHeJEv1KCX4GXmES
Mdf1R9NliIBuY5xr/atCHjl6cvZW55NLsKsBn29hociyjI86bqAnTkTFToCvqF8vk1X/HBt9mYfR
Qcj6iz4M9ql0EWdIeOyezJbI2PdGsZFqfMiNdhP3S92QKz7w8AiAFDjMfNFpmPdRm+hzNjtmKxvP
VN6mOjs5uglwL1u0SoTXaggJUIhXasqBSS577ZyBOqKjZ5yzV79djJKU3VjOMu7BUJUf4E2jBb0n
DXizSb8iSH2ZEobrwkTF0LQh5Wmt9PShw/A4vlDvCMwRHyuk5QBadXqE226+5ZWYl3Va+4Zh/yQ9
nMhZrZnlj6J0fjl296FjZEOIiHgCKLGO1iNGUh6IC4mJ67R1X+WCi96Aii2XWItJ7O1fuIgSr/as
zRFepSjx5tQNXC9JqK7doN/mtQe8Q6rt3BbGPYjgnrV06+Zsdpk/uJmyA2Hv+YhbUBl3XKlhyb+F
ChTMpsSaD45u3FrIeK8fgKFVrbUV8NTdRFgCknUOdAoqaWKyU5fz66RhxmseWtEWEJbEt6fHnJtj
g7l/aUu/NbXBx4Mv13mc71RNMhKEcr1KIk6BagNgidppo2qETVZFfkwjV6NNYyizfhZJuEhaCCeR
XvVatcBcWkVEqyJaQua/W3n11jveTWvI8C0GbYmDj5mRJGrKHM2Lmgfg6eoXdGAsfqINWhQ5l2IH
8BO5RTxtTduhA+ueiWx/EXENe9lnl8GCNQ0u4kMPPgM7R/6vrXDr32j8qvQjbKSEyhchliHyj4xi
i9lPXSQ/BqwbGRTAtRO/PB9etSoYy0Db3uu04Y+J4T10E4EmWbATtUukkiM+HTir7EYh4MMIQDc9
XtF5Z7RoubFXWkQOIFMkZXEC8UFXtdnWUffjVQVMeDxmegXUy2nGAz7OY28X9SFm5bL3NcLrxaS+
Nc1Uz0ESgLGr3fUEpWjOTAZ7pKLsEO9J0jSJjypqQUKWSxTbGO5dnfIDK7Tf23FzycRo+FZcB1ev
tkM/b8fpLiEEzxVJyTZ0UUmMbq3dcpuMIgx9IzMCKFOJ2YLtLeWq0J16JV+flrGp5dkkqD7PdeSB
WGVUXbQHJ3UAF+HewCQyJPshmbzlZCEtaUBRL9NQTpfSMYiVUQGJya43d6ZILkoypSto2sqWYzqs
FwZVq2hqDnTn3B2jnG4NOVcAQs31Sz72yqJCac26L5ydh5l8pgwlZUofjMs+bY1DmVoViguTpFkj
etPC7lACxLnoiVfRpgIZrXt5vu7rjsJDLxD5QqhrZ+Gg2duezs/dlnToqUrhdOvXyPFa6oly9Omk
byzVSzZ1T7SUVX6kCZI1tQ2I8/bScaUQBtvhe1AreIumC+GW9WSs5G9T5hDNYdtnyIXwdWrVoSFj
ysfvCwOZdFZUe7oAX01yLE1BBHq4upH0qYshN8wvejMyWURxmG4tUPJkxWHHH2DCkWoVy6tJII3b
OtsoLjCIRdx0cRDjRUkOaqtQMeLpvXWlftUYFH7i+RRMz8dsV+ca3pDJbXyhm0Qnvkq4Lh0QnslZ
6VWxM2vtqj9RdDcysU5e1Se7oSr0LYS8Vy5OYF8bvap82kbipgFkpuqdj1M+/BhSKJ2xSn8PJxZS
gjiQ26Ry04Uwnfrg6SLd0UWbGFd35q2hQzhTJkv5GU30KdhlYbLQHYpG64CjqaCi0yEURjXze5xI
aObozh/ikqsklXnGlsaWxAxMfNS5Mi5Ktu4L/ibFj2XDktoXeEyn2NtOjnZz1NKdB1bcHW0Er6Tc
jcV3UZ1SzP8/6EOPPlmAGi5uQPhVmO3pOOApxIxzawXvpup28iQy583Ff3CyXzdKiarHdUYUrMQg
nRjAWssibVH1Ghj51Jek7a+blqiaUI9PxJ7op7A8G/qUrg1Oq3P8SO5FEmuLpFWqX1LBQziM00y6
qXZgcGPcaq/bNOi/155RRivmsugQorF5Oj3JKVLVTfTlNTW2/gFXvTvGjprBuk699RATHG86Fnzh
3LhzpnQOCWIlXgGre04TpiLgAFjHg+oxirE5u3X+943flkJC9Yz1vd63+p633ZlLJex8NBg9UZfc
5HS0SNpT55acvB2jUwTCyFyjwThRHbRf+PDXhtr3gFmBKeoDzAe7F4pfWk29sssIcH1jGmdwM1vw
9hEvSf6MhKEvOna5Y0fjaGVZA2HSgiBo6A1i6RUSCAnTb7+EP73ok+Y8WQ2iWrD8B+LSq7ljKnM7
SdRNYBlPwuCiy5+bynK/6ql0bymvA+Lp8T1sWGkbN6zPTm7G6x48/MaRE34KshGZ2Rn4UFJvM6V5
9Kyk9pWOsl+COIfbYarYBwC8zmgaRcesYvfQxehz6H94MtxWsSnnsZmmC3il4BSE8wPGEv1fvCIc
Nh0irGiLoye/o9bTfa8HqIv/jffJeUdyhGqWhBjQyV5E89t5q7C57ANDIV6AJvd67BHXAyTutijQ
mTNGbLZdhZ4gKvNwG/bpePZikpZzvXD3Wvbi69SoW20UjMcp7a+5rkc3Rl0zsy/0syF6kHGVdYU3
e0DpceoayznZZS+XlvTETvOgdTCuDmAcDbuXHjdo+3WXeWfMH7M87NW5WdA7Loe2nwdKi+M/O5si
5lxcrpGDzgDJ4P2ZB0E/LLHUjETnyBNq6GwfhYS058hI4FKNLACtOX2bGX74WgHKixgRblc/7XTp
Yd0qKfTdvO4ufzbr2lbr65iE2joDVbCSsupvffWypWsTKwHICQ7qNaDD0tD/uiF6IaedLRlkFTn7
NP8aBlr71Ydlsw3bGn9cqrQ8pU4Ww9LLlV9ZMYUrlZWNNPbP0tPXNJHndvCqYoJWw6PFNS7bUtmU
tXMZupVuI/keMheIiE6w+QQ/obR+TsRtoSz8wlT4USq09pKsn6hMUJGX6jDvhNktdDP368iyl7DI
I5J64GzNUFIv4rK2txpxBkJ3L6jEKqKLPL/KMx34Wadv/3z156ZJB0KgzIVILdKzxjp6Gk4KJLvt
9S3sgvxRim3FtctCPOSHRI9DckwT3DF85iNHSpxZZfQQ5YCzUQyXP9/RlfnQI1ZL0swTYkZi3CJG
o8EU5auWhQF3FiKnIQwMUorGaAV3cx4ne9AsfjcSP22EHw60Sx5Xt+IMx2yO8AO4sU8btL3AB6sC
iiFOAjYZp6QKv+Eyt8fZPOGgB901UPcP5RW9ZG/GY3Wt7/m9eQY3x1HP+d7Itva7LNVrcHJPSp4z
FwfjmmzAjc/3iXK2Lkzz9sbRurJRV/nGE1/qSSoXoRe+ir68drFqmT/DuJjZJ+egbhQBmHSflc+W
nI9jtjPPOG7Yqg3O05vrtaXl+NqxH1qvMVR1i/JIsqZ26cXVU9rz6CnmXffK6MaBepbBJLkaJm1r
DGK3HJ4iLlEr24Vd3Ny0zKMW0nU8szgpZOwF94FK6DC44S+dNKytho4ZqHFF/z+l2pDAz2suG3GR
d1IkCl6I9M8LkTpr8yS2SMCypz8fH93J8ObqvT1XV7s6Wb+JLhPb5Mu9TRcAEqZBtXZ+hYEs2IeX
wUkzzFnDpX2Tk+azr4KbSJkzobKh47DKkm0v8hm8bFa1tTFt3OjLfMdPGB7ku33T4327XFnyUDCR
wqA2Oxb9HtQ/+JA69eMP63erHNzv8bej3/ON6c3CvJ/xW/bUT0WwsPfqmeg0oJcYw2Z1f4hqwKgn
Oz6SP7Wx/awG6B7SGCA9GEJWtGk0bXFNW2TZoU+GBsdLE/AlvW481bp9tcBEfXguHxLGTN4qUoL5
Rx4rN2bDM4j/XNWGd+RX8xvGjX4yDsY1fCT8aFRXxzhRVvlB2tV6U45MhS7ZaWo1NIZUe5/qQ+NR
vjRQuKcxTAQPwYHtGiTqJdKrg2WsqyZbgkFLnHm58gb423p+T9jku7kutG49lMWbFyr7QHDfLfKi
FUBBgihV0nouNkcIOVdP2U4zPnlWgoe7iw9C/xJv42zkzp+ltYiwcKD5IvZaTSueXqWuG5Zv8cQ3
cNNPIjLnBdWD+d4uQ+O7HJfJm2ZtqVfsvXElouYj/DTe+vSkWm9k8MiKYTcA5XW6DzcZb99OP4fK
On4o1/JRPmr0JMs+8CdCmwESkRH2y/PKRTp3Fva5G7dqjZNnwdXvk4MbGY/6MdJbTzAPrlFEgUjX
7M/+R7COyiOe0a94j3JbhS0XfL8WTd4rjspuuBu/BFnp5nefbt3b6wUI7s61f1MghKXoTBk4bO4W
x/ouQw6AobY9FCdNoeYJNmV4jVitiYHoDQxHBbE4y9q8WgfCBM7NW/qY3tLP6tZeim7mmKfXkx8e
nX2UBxOX1lhuqEKyTDy+jQQTdxe6xabBltD3I9/FUl9a9q5oqWcBan2lSVrgVsf/2g++fMtSFJTo
628v+m5yyU8YbmfVJWy2KqW5uDjDdcSfNfeezbVhPgbSewfLZ9Xdi9GZIUfg2BaumtFPmmMMhicF
KlSVJRIaXIL+LVeDtb5OLngpXdfZr9V1xMj8FC1cc6MAU13LH2FGU4ls26lf5a2ybB79o72Z+/Zc
312uz+rp3jhFWu+R9tG+p/HDDoYdUlOsFAsQFSC1gjNWaXNHo/1YIdrcKOrWreVwyHUP1kHFa569
BqBFNmuqXbshEWQeA890Xw7sY8pSxCjrHtwaw1q+xdPZdlcIhNRgaRS/q6RYcia9lAaDWOOOhcc4
DynJ2mQkNZdgZwmiAHmgJetXiB+XMwWdLdv5YankTR/6Y3ken/m94i4QxW4FyV/JRld6ElZZYwhv
aoeNYbuAk4LVQkvsWb4Zi98UN1tzkvGqTjxrNSjefWpJi4iTWF1EoR69c7DbpV2mfBtZ9lvXZH2v
dHcXZnbvR63pgKsNAejCbVygepD3cbDFDC5PdEbYhNhBt2H7jGN4e03fNiILu2ViS7APzrRkkmq9
srPsU8XRLnZT81dqBR9Z3Kvv0Le8sP7KSnfC6Y0lZBskA71ecL4rdzkiBQgl0L1BV7bVtbiKp0Hj
UA273AekCW1yZsPY4DOphimo1Pf2XS9tgiYai8x09RmQKOOnXFIWrqUf6MR3bjmY32PXvVUeO0yV
u94iKPvoCPIw2WBQvdHBjea6N3aM5ezpFqXVhv2pvjEiWrT2q+jQAn3Y/fWlXVkEmE7R05xYEd3e
2C0C9Wn0mOlWg2uMi0Tnzyb1TtGcs9rQzVyb2nSqB/OgrbTKyNfaCmyUuuk7ecev4hx1Tx9eAZ98
SXfp1CAR9YOS91YUzrBvXjd/vvLQ/MYAOldRDAy+gULRb1vQVn6n4YwJiPki5j2q4yPDOlJN1sUw
3W0fIlLqg0V0OUmqYY4KVyP6BZyG0Mg96kHFzSoxBkdaamRe9Mq4Kho+57lIk0Wsy1uUZJznY5J+
EZC4k90veS0Jv5FYhbE448PSUETluhax4yly049efvQE2sVwrx1xcQnyvb4gJrYIkMTarJKHJjk7
563brN3G3ElZmtucZqrUEEmF6o1R3jxp2k+gVDll4U6QWLmWQfE29iWJCA6VnW2zbZK0fWibujyM
XVgeiF++jnAvN45mSe7Impa0nSu/7sUNj5k309MMsPVp6oklsbMyXr/F+fjL1PYI5AEqt+LTgEHr
v7LB5e82DKAlL5kXAMc03nUa6ccxNhpQxN7vTLHSM6oIXrkGPUMQFvRUB7k23TY52EZEujeDxFmE
XG3b5OhorZg4XUxdwX6yXYjPoma17mgPkJyT4d+eEw1jmKPP/PfP5hQ+3I/pR/o5PNqLOLOKtAtL
feO6FVpxruNdmRQ2Pts+mXslGMqmyAgmq6tzWI8H282CnfOgUXzIRnl3lLJYBKCacbMdSPeiVRSu
s5G+YqQR5D64Oj34vP+2euiBbVLSME2iiDMRzQ5c1KGh/cSbNeQE+4ljhMBpVhWgHpJxpL2AzbSU
0ZutDcAkq7OlmT+aVx5bpwmu+i77GEh9yCo0JaYApomd2x1rOAqvqYrpPKmWUJRWc5ecetLD0EQA
MEWIvFYKsPlOdoPFuy5CwGGqkzVkYRjfuletIWHTCYkgbVpoLyz3WPPp9AWFhaQjPvcUNAJlv2jT
OlsqrvppeERl94ooDoUml2kKcR1yGq2/NnQ5Y2diKYtTo9SfnlBWFdqk9bRFw6tve1pW82laE6mN
ZsPWrzAvZ2lnPmTXpSsEsmyO2m+zFhsN1Nna1bxPCUrGdpSWKCyV7BgHLBLiHJDHCNndHjYy6kIk
HOEVzkF76oJPpWXlUAjJWrilrs+tXCMkJh7fNaG+ZRi2GB+LYHFPpjqG00SDzoM7N7NzF3WM3TV+
ntQLaY/vepJ4G7u6kPdsuPjqqiGv/LFFUm964DDGeC6NdkkI6RcnTtR2ABKHsV9MJHSsjd+RZshF
YHTxl9AOOIm/1azx7vgcWqyQw2pUGljC2ARmHS054IEVsoUgYniXfhs2ZVvDDGSgHYjmRIbLwTDh
N0EUjFNlmE+Fre2xcCSrsGBCaNL9aYkEoICjBUTEmVvYtKFQtwhG9js7JKAsUTBD16NKkFZpXXoy
jD7413DdHYRDSMl82yunLSJ0g6y/9tmJ6Gdji4LKfNK29Cq0LR99HmeDIC1+/cAR0/mOo1u0taPP
rgtvmTray+n1p4QZ0mpAUMsAyKLkHZoFAXLFXlSJu8ba9xl6/TcXMSwryQXjFf2PaiR0wgJ6gQfX
Xg5qzYEQfeYyOBvTVctleAL3rGMA9hzfIgzKR3GYL+AD7YzW+XTRw+wKUX0UKGyXRexYRPbQTOYE
hj8EmlNCzEfMSrzuQ7ELSO16etMPJXUUBFUyWgB63EsqxiUJUCXrCBICpXm2uHgW5AvD7qHVxuJo
z6HinpLAwu2BkW9WiuSYT/qKWKcaHcWgHUA9rRU3E1BBcZCMev8+jeyrrYFk3OxR8DctvZQkqnza
lxOgjvJaNPGhhjXvB1Z9DAVvfdzQA/YqD273V99ZID807S0sUlLuEsidYQ1iKsmsg5HjUbdpFTKK
5lScqQ/YBhxpgYb6I1SFWT4C1MGvW52G6jLhxt6nWRcuK04X89z42Zt3ZgJkIPJ2MWTKtVMwBNm9
tXT82pHdrLOu5lVsVHtBFt+wQzk57IJm+OgI412P+NzWufKiwbpOtsONu1dpAx7+3IDpgr8rh83E
QGnnkBGwC8j8XjCVZBoB9n/vqN57VNKkDiBBOJNhziBjpIsMC5ifo+BcaDCGRqZtPApl2kyOvbeK
zrtgpMnu1Wj6CMBwewdtu5zG1N4WWXRHQ+N3SW9tmMpW8ySZ1E2NH5sWnbcR/QN8SHWTLS5hjOds
KT0y0AxebGcmz4rGbYSs8loXKSIaJYpXSP2wJUwGyO2kJOwrhG1jad5CMbx3SPE6Hu3hXhEx+gr7
noUvWSVgxXTWO8/MMnF2lbQgS5cjPM8wJE2DO0NfZFN6gT7xrREIkzPYTzPveFOVUjJqoh+ump+Y
r6YZChrMVV6BrLK5lkqy01EMgeDm5TFecMs2JRlgvBTgsuEB7UMk9HkSEkSYwraZWMIg7+/wHNoo
BLz01YFDyfR6Mi+sv9sVJBABtg8iYztEwpw7GvLbCR34vs3iwu9foWNKqm0HmwO0iBoAMvFa5Ahz
8Pp+E1TE4MTMEczIT1Gb8JQMjFOjEjQrBLvIjeOkI1bTjldde6n72NonQ3sgFmfVQqnRM+/3VCgU
ujS0vZpxmlpiD1Kbhu1TddkGjfKa+iOjIpXEQOgINSItk9MNogIe5VswWK2PnQ+BASf1bQBiOTaS
bmc4vbOEaUMHV/nwmlLHLKbay9QDEURnY6dZ9nAo1Wabpg6gmrM9HcbIEuTghAyNouILrheucj2S
SLTAcDlNg8S0751tpY+/sNU7R+LxLsWHMZXjK8pu3HsDUgCivDeTmuV81NuVXlQkumn5hujd+qFH
9R6PsQmtO9Q2ueeeRd7IOyPHaCuNbljwbldfMOThTZj9x9gpzDrrZmmbibeI9MhcsRcj00ua7mhF
zYC9BP0m+y/zdKfbTQPjijar8rWbGu1CqeJ81anjnGXNuKeZtuoSF2bxoEATYGVll/hWIrdd1E3l
5wNTj7IuxaYvmB4XklJRFixDsU0F2mDTCCZ3IgagiO4i4D+lLyXUn/FtnFvOWUIiX4cx8zlnUs1t
aDX/fPPnz3BRAz368zeaNQ7rkn2UzStnb1Otn60lpgPeLBBEDNJXiqiMN4Edsve0j7QIvHupcYK1
akM/A8fq4K3uRZc1+7BLnUU8AOtnNmDvCImwdkwPhu1gcYG9vhNR/qvMPGeB083ajokosHR8KggE
tl1l9Fv87zpHjHLZu/0SMMR49xT0jtIAllA7cOz+3JgOAfYMK9dhRDwmzoFb1bgMeIVcIz/gvM8D
ZeVJuejVTFyhvTOEitqTEzrfo4oRTNE4AuMW2Dhj1m8QKVMPIMqZGYMj3mjvRwPRgQxDsqMDf5zl
mR69qOviJrL+nNXlvseh8xXmxB5oAZ8aOZTJQheOcWQg9JlGLP5Y4bVHWjB66/OA7tdIV0O2k4JY
Uke9kyLmSWND/SyEWKrxEP4ibuQLGB7E/yw8YAbNXzkF+t5ksV+SqGqenLzjhyALvKT6BRelt2Aa
pq4LnBsfIMD5nOW0rLqWVoL21LRQvZa1QYxXRQ8TI1IJq9p2ql2EfUo1ZLoZnGDadq+bP1/9v2/1
XiMfxaiYvIz5FfR2n7pnt6gwg+nuwe5wOiFkwO40YGcDM2TAXu/bueuVc72lRxZ+GMargE6SDlGB
cVYm46hZ6GK1cUfikR95dTinF83qFxVwerw/qU14HJokg7Bgx5yt7IlayrYWb/iGm00Uebkvp2bP
uUUhWkuxyO5DO9J42sOWGV5mFePrSOP6NRP/Rovfj+aDgD3qXK3hPCjfqjqFDz16C1gNbJ4jNlBV
LHJUIDOsLFuvQ3WYasNbAS/quc+jq1vTjg8tSn98rGwCo2fOkoFLmIApd2ZLtgCSH4BiCATNk0de
TEPPWDBOLpzaPUaNjMjCih6SvKcLebsx6aVZsVWEH2ZucjKIHDe0LOYBQ2KPCw4NVupa81FX1jaa
BVoJysxjlGFZV2V8C1H6zOMmuKpqls5J+Vm7Pc187CjhJh5bAoMCwj26/GRzSUBz0Tc4wa8MUd8b
+HLziR5kxy7X92SpSu3gafpPrbJ/KI3zwzbV0VcoRjbIRI5dmy/MOki5ognOLfmDbFR/Z4NLToRT
MfiK8zPOBR5XLFccadozfIZqXmel+Y1ryoiM70BrvbOD5msD72Hw43Ktwvy/IoEPz203LgJLxjcM
JbSIKAmwaekoWScisqek//tbKyDCcOKN8YuUPUbvHGsj7a1bnlhmjYMczHQ1YiDYFcjqQ5J9ZuCr
rXMoauucu+14arovUTnEwwzaK2pMTecFOWlLV4UjVcj6FrZxdWSHF34TFPOSk/uba9o0xUiqxAYd
6Xd8+bhjUQQJa2xORRlYRKTBRY0lGFHrFZ5Fa9lQY+vUp0V4pai721PvV0mSb5JSiK1T6QTCckyb
R521dWyE2nMxiY+8GMZ5rLjcBe2cY23Qq4ZSavJKD3c0Bh6eik7dE9/FNEpf9YH6iSidqa0jHILZ
yH8tu7Gfj6ppEWuOzovEMuQlbZtvmiISp2IKlpy311kQh+eMrKodKaS/SQeE4Orp1oYtor27YaUt
i86NF1nv3MfK0RcTWOho3BJXDfe2CeWMUUyyzBUzpqTkQJ8z1XFTpI2OTOZRLFYTtLNUTQ6EJBc7
S8GdB07/EjsATnq5Kw0gOYBgVkXUbicellneCXtca54kjgBmSVsYW9NFrpuCuEzblpRURKCzwU2O
ZTM8+QiwutjV0grzYSUnCVfUSGZp72EsaXXJ8gj2r6+qryJse19KBal7VS+TPH5PzBOiX3eZZjTd
YLZQZ2F19C2n2QR8CpfeIHeQmcxD+BIUjJFgckEgrUbr07HaXV+Io5pBEQiQGtGkER/FWM15mqRX
aeXDIZBVscx9tnacUNkAcsT+pZsUU4V3JbzZoMQR9toJg3Gl5SPdY0Ix9mFjvMdBSr5NGp/F6G7b
UU2fWoBzE6FjCVNznKutYS7ZEHKzeEtHogRNNEbzXn+NiHXBUbsTS2zo+TeHVDZEjiIPC3am3yuh
cZrc2l2ZLfonROVgh8Nk442utqpDIj3NZopXCC4VEmM2XacZgC6ZpHQRjpmII6Q90eG25S6nJEJM
EZ2TxrlnBs16cSv14VdUWeOyAh2+tKvwR/xutqaxrltH7P7csN7UHUlspKmG18bEWsdMcEkfKroJ
mHJ+ZVVsJ4Xe3SUQW6Meq3VudiozpwATlOw4QapU9JMu9mhrGv+f5Mn/hddYf1mJ/53m1+bvv78Q
sIcvZ/L/NsYOy2kpYOE/8+QtBGgENSHW0c7hPQnZntM8+dC1dCl705ftXkfQgJLlp80nBtEOAchp
rdiLf/+oHOO/eFSuSU/G1G3H4T7/86Oqy8Jk+VKYmYxHdVW9Nm2GRM92i3YCixvBiMUvyeRKNcpZ
NYGNbq7qZXS/ynzTaQvzqh/Ng3HybjD63ms4FTQONnKeiFcD5hJc7Ea/1l9Ntw0OhaOf86fx3j3l
U9zF2Qk2IaaQH5a1D0mbLqrZMu9Qty3hhqBD0GcwE4ZlXKGd7Kg/hM00MzqQGHi5WBvd8znOVabP
zr779y8JVJV/eU001OMadHEVvTcV8n9+TdAa6ALuSreZTvplBKYbk7104hdeXEUuydUFQhTdS4ZM
zIJAa+RzWjZXWiqm5muWe8V6lWL+RknJx3l2aAHpMzS81IwPiR3bgIKA0/MaLFLUWYx3MenGRzAi
Iezm/tBSxyDCSbUFOWOHKV3yIN5JgR4wpfEbjbLkIaiIfqvVUYtn8qsAFUYEfOE75v7ThWA0m5yV
5x52KsOZffyMv6b6YLyXX+1A4vKmm9ae6vsJoCw6MKm6UtaNOvnuQTfpvs5qcpJyoF2zSKBtvoAD
XR5sknyy+hIGC8RKxi19Gt8t8itsa7A+T+LeXt3nREboST6WDMueNEH25oUgwtcb3vKGN3f8Pfaz
uzTMkHFf9Gu8pZzCKtU5oPIwZgPmnEufrqfeIWEp6YqDEMlHyfwyPklmmSBEN8WKDOA5UipmnVz5
IZNP3L4XQIeQMpmJppz7PGak/5e9M1uO3Mi27L/0O3QdjsGBtu56iHnmEJxfYGSSxDzP+PpeyKrq
Skn3quw+tlmbSWmZSpGMQADux8/Ze23BrHR6zOA2gCJlhhrfBHdzYjaULtqZZ9hQW+9CJcN11h7k
/V/fPtIG1vOHBx1WD+MD08VH4Np/fKSoo2OtoBG/j4ZinU97exyPTvvovCXRW2arlxUr7guX5X18
qu/7S3Ol74wtT9ug9McdCSxMO9OB4g3eueRcE1x8Ex703Z4fd8JdFd/hT2JC90C4iuzPJXO7hPld
adJS0y+GXMUFIoilv4sYg8qnMSZE9hQwUED0+lC8Ts0SM75z397pzAoDdJ8QR71FdsP3naeJV5vJ
Yhofp+eSWWPDioxXLVs2Ur6rRiK7j0+SxWQT4XdazFisFtLqPiI2YYEFk1ZKkm/6fI+5eDGcG/vS
Pcpn7dU2b0CpV3f5lWzS5+ixfNa5t/WbMr6aW02NC0W6XD6uG1gGfs2hwcPQtAR6cg4ZuzaMX032
xWtvEXAEwW/h8SQ92/fug3YUd/FT1Bz6b/Uj+Ew+neLoIRNPr5ScizD9jOax78E+u877qhkv5JJ/
CPstZcjS761+F27wYi+KR994JNIxnQfKaw5Ai2Y4WLf2mgAIxlKfDQNoY2E0EaKbVSQ3JN88Zo/e
ffCoeTudJWhQ2/7gUB7tQMwOxSKJsRQ8t/HN/ObVK76le96uzkDvED77cKvTT7Ht0tcqwRRgLhGT
ck9YL5lNH9PZFXuHXEuqgZ7GziJ56LW1/tIbO1Drz7V8D87lEbfwgmxV422+AGOCOv1Ou3oAbkxP
5iAUWiSUjA4oAJG3tUZHhGFpvgI8Uzg8hvjiM3kysxAFfNFXG3x3/sryRnvZCBNcWdci0puytZvR
yKNF8+36qj5oeR3t0rRcWh2igGCk2+y5mdoNQfv+1w+R8WeDDM4YofDwCJ3RpoVN59fNkp5foJK8
5UL4EpFsyZCxk0+MNG48yFMb581/h+2M/p8ozMX4HZSmWiDxCad0BZ52Yb1UD81D1KHjReTMh6mf
413VN/iw5mztG9r3DNY9ar5OkrkIwKrktFZxPlCQJGU5zIF2cq/iMrpPK0QSk9fXD1UOxSbEhel5
yebfvOF59/99dWAIW+CdJqACG5L4Q3VQeZ5vMrCo943xjaQKaNa5tDSkdkzS1LCvU49IOzxm9Blt
khTAsQ8H7aqzm7ov+X11O15spteQjJsy3AYOp1lW3p6Vt7zXkUhYp/pOY/6dC0ZEtJSDf7Npyv/0
9evC5fPCSm2acyzGL9UNmnqZJU7a7H2oIdrVeHGxR07Gd0cfHWRYvCuZ+C80klzTpxxUXbWonyIO
cbCuDeTfk1o6Bwr2Kl8MMUkxxDEwkcCA8teX+T97mWzrFhYwpWzTsGbU2S8vU6Y1zscyJGbLIYsi
QKhln32mwLoWxbu86qwDwaqPM1fzCJRtWB8JowAaFT6fCWszjr6I73I3ejJFky1/jqk5s5prMCcF
0Q4+5By7gaOHhJ1pVGSZl79++e6fKxOD8BLDlroFs5Kb8fcv34+JeIVvluwlbbNl3ZX+KjqR/WYv
dVYRKiQG1YNz1tLMOWNL2qd0ig8///Tzv0tD24eoFE+hb3+3bZUg8sW0baXaZlLUgHGqARoJ3PqC
FfuIdLTcCgxpbM7o261OquPP35FGro6m0HZtQUYRAiRAqPVknX7+jpEVDJvBh9yZd0evjUdKS9ge
jo71Y54oD4yW63nGnB/VPHFehQyfe7om+TyNFvNcOuG8xJRaVeYxmefWOJ7QTjHKrnfGPNcmFyF9
F/OsW1B+FpBP0TlmtK0ppDgvOWiTQzQTLhX1IpJUVUnFLhLnQb9BPZyNkhzoec4eMHBP5sl7Os/g
5TyNR68dMbxhQt/Os3rw/mrrzPN7wSCftSddNfNs/86Y5/wWbdLpoZun/5hkkAIAj3GX4/avP/Wf
fL3frQ26LlkIXZu10FLW7Fn89ab1NdNvkPmGeyN5LTMbp8i2dujiO7X+Ta2XNcEqd7u3cYzLS6+d
cAd+IUmTHWpihR3CvJNJmVAvSxDSoruS/UQmaCuSSwSMbWP1ZKgKXL83PtO3yckuekTr2cPPupwt
Lf/mzfzpFqa2pni2MFritjTcPzyBdhnUpe+3wV6eFZg1+ovDiipYmzC96a53Boy+KiNZgqWrxQHc
mQtcpUY2ZAT5KTCS27BdN9kzLl8wq5fqrnukovhQr/+3kvuPH8P/9L/yfxzZ6r/9L/78Iy/GKvSD
5g9//NtDnvLPHyOXfv2Kv/2X5Mrf/V//D1lvdcHtpkxOiv/x8+Jwsf5kv10G79ln6L9Xwa8e3H99
5d99uMr+zaGb5ZoEmjrCtB3u3H9kNdm/gbOUQtgOK5qhfslqEr8pd95ImIMRyeSY3CD/zGoSv2HN
1bHhcgfpPA32f8eGa/x+y1ImfBe2Kxy/vArBjjXX8b/sBW1gq1Sk0bjVbWzqXWyhhvfLwiYiD+sQ
LioBvhnvgmDU5UyedgaHRLctUf1to4mPKpXNpiO0mci3hBq6uEgGypd+xulJjecOUamzymv09yEJ
BncWyWs0jfoc8wHJ1UV2xZFDZ2QYyo3FBJZGZrfp0sIH+zzkP3uzYE0esd61W2Dp/zj5//+7m/bk
1//+H++fKaPIsG6q8Efzu3vU1k2Hkyzr0l/d3sF7Ay70Tzf4v77473e4Y/5mCmEKy3FIEZvhqP+8
wx3xm/z7IkdVR993/pt/Os2xkwv5s1giWU/ZOq/lH7e4rn5TJrelY5s666OiX/PPZ/B3C9a/FrBf
+XZSGTOH6197h+KZsxS3tisd6Rrc7n/YO4QXdTH/DsjIrGRJ6YD/EUszE3g0P12bv5RjZazw8OZ7
lIbVaN0MQdZuQMf5R01W93qE7CmZQZ+Wy+kdT815lIFxa2rDEoFjcWn7HpxL49zgtcpPw5BvCkln
D1KOt4n7b9d2iXshl4hvGeB3L7KPREwOxQUinzqRt5Cz10ap1ae4NxAbmwPJNNFTYOU7zX73po5k
1RZFYnUbaBHSI2AdJjwhD+z/UnyjwCBiSjmPlefYa6OokTNbWrkNWwQULfMfNfFBIxHZBCi4cvtO
WZ23gHsy0R41XgtoFSEKlcE7lYn5TGJFsoXmGKyy7GwPpbGIRx1jo8SknHPyzgy2KkmzO6i7k6Mj
1XcASofgO+p4L8dgwkCadceeVp0kdUSQSLigOHnokvFriJB0IWFeyqB51Os+2dXJlqGOtw374lEV
kMbqxNgC/2f60qF+gdBIXHjTLPTa4GSj4vckKotVMOgEXabyCH4LPTii4J+W1wZBITqyKMu/IwOk
LtESSRZ8SdVK9MlTtbR8HKh9x5W0Wu3q1OUDCbjOESPjMkYSeBKezaR9jWcIViYdYsy163YMV3KC
6S0qVqcqB6cOEB2EarFpjFxtfUOBAHZNbB1xugABptYyZgg5li6UJW60gfOSIllj4ePaAgQJdcBN
ZkkMxVhdVvD+fNIlieepKnKB4vhdSMQ0HeKaZSHaLbIJYKzfboQ/qEZmCxIMcfoUIssY9lGD1JWC
+AWJRowZLLEYDkEBdl2Q+UBAiH0VXbQeyow08dR+CcJ8nwSuOAwSEoLuJWcUjUs+5eFW1FmGPw+R
lg7vYC0DderQrH7wfDwYbryHVls9lrRVVlYa5vf09W5jmKqHiqrUTqlMIJrXXPGgtGbjl+691/5d
GZYPA5KafdQ+2HSkPmQOOcrKy6Mosft45n3lM3kzIuMn8z4+NnX6UXqCWNDAGPeeh+M9MemqdBMs
pTDwGag4iY08khRtmof9MRnDO8xK3OS+Cu7qCfVckXnewvD8aZdOcXHQoGctEkXti7Kq39a5ztyT
S93J7Cmj4awAfQVutGYKWaydLj/H0S7Jkh8oL+VGF9hk7B6SMwzbRe9X323VX+Dcn1yu0KJCSaS8
MEWWLeF7iZ7ZfbvLQffCUa1XDeD9ZUEwUds1O1u/GZxkRxjSllt/kVUNIry0ZgSDxr5As0+c6YHE
gf5ocoM2ThjzM+zXJK5wHasM9YVrMNlIQlQh9CgND/9I2yr3gPHpVpCWiwiQbgWkpZcuAMUUuu0L
NHYI782UvFkSnoNnii3A4IyfIAZ0Wu7VzV5SDNetEUQPRlSbtKCmaCeUVx2lRJiFbrFmYVC5HtMC
I6kUa3Zu0Oqxh00/wnVQKSP71k1PKSaoKTZuohA0dDMHbzSa2hZuBvuS/OkE7d5y9LE3Mad+mqLo
nNn7UCGkpUBYjI0Kthrk3qDrn0o0hjtiWdTBVng6TeGfiA4YUdUlxa7wtuQnWefe7e/T0Us3NZ+c
q1qkWYgQK207uNYP9Ir+Taslxw4SwIeqSmxCvTgG5jDtZmqGUdbTCh5xsPBhtu3zxL/PUXUdnaG9
RmKVKb26FKo8xAr/UVG49FtJnmNdjgu8sV6zT6oe25P5A1ro3hHWI6Pn17FAS9kE9lEF1iJJKmwR
fp6hffo02qBeBArrkRMRUOXrkHIRFESzOxlGm1pN6JitholZj9dwcGlVhBUxF6O5ylGsbbxsOhRu
8sNp5T1Ehreq6z7lEJ/Lc2HFP1q/AZtRJ96SaBphHPLJYMqPSmBFoAlSoggIJVY4eumsWeCpewKr
/eTYgFzc51EjAFhMNUchPgZaGs4yQWqG3FYyoPOe6o5wlxaiAIAP3Ldu4+9NPzwA9wHrUHufnT19
9UOPoiIyF75Af9nmA2dKoACMxNHNjI5adrZerYAAYUL/xH2+ALKBZ3bqv5sAYIaePMW6vDe4+FsK
Qx9EdI4oof8w0XfgKUHV3I7t3o2MpRf72sLKPc6ZwNWYPDiPyMqMtZ1ObATtvVHjItH19klzmx2c
MQyOJBQ7jdszOYmjTdzaD4DmqoPnwB7RSoIECJNcgUC+g5Mo0PbEoL/MsFhn6N3PgBrOhBtWpI5b
1r6o4mOil/RCreGTWPsIU3mxLIrcfCKAnFDEdvBfTeAs0aXJMOWaeXJfEQexqLAHH/MEmSaW3S/U
tkdnhKkmPQPBidYcqtA0Dm0JFaPX+tuiCUfC4Oilum5U7xMD/6SFOm47qSlZFq61knaOj3j+RS89
82Lw8Y/Zi1c7iJDqdt117PQkJ7BKytLbdbqNkzhLjrlHaJHRSYDZWeasdStLdmaUrQFvYrkow3hZ
wqLaATElWNFKakiiqb6JCIzY5Llt7uyqJOfDEB/BqGcPQ/BVoHpmeJLbF2sQRMqQ7LXV8a9sfOBi
CFS8DYO8+KiRbXHKFAZLQIntjoXKOBIMtKNP2YCVTMlY0szb2HNdqGbGVzeZmLyhpUctclSRQ55t
x1EyfXG3Eao3Vw+ni6rgrzXtsa+LzzZyowPb3NILy1ughXKDGPMjrV5HMHTXvCO/Q8Znu/JviFu0
dsQ691uR2gSk2oASE/T8U+3fC99CZaFpYKZT+zwbqW8tK3k1ZslbGYAmjcoWrE7vgIdxnbUfd1eQ
R9oNMv8Rasy00rmvlppgyidj8WltdH0advm8+S1jUBuOrlcvCdobH5zfETcqBqzIfwklyYcjKhoP
89MqVuTHlAGm695U0ypvR9i7Dtb/JoI5yaejQWpr4m3r5fpaE+VJtXG1klURLzt3nI5uID5qUru2
ptPmeBjwlimi7iOBy8mVSrvEBi4g4PuHsUj9G9M+VbXM1iHjIgQIDFZE7x/ogm+QAss1otmB9G4b
U/u0QDf4EQnt1CTtHT6R+wxgADDjc+qoJws9v199xANReua4a0CuAEF9oUxiRuGT3dagRu6atTK/
wlgX4LTLB0PPDJwAtloSne4vJqMq9jVD61tpjmuzRgwEbgTqko19l4aSfss8kuKv808pYip8qcO1
nCj2yt5jjOU591UX5fdFK+tDZiI3FeiLN2ZqmquYTPUH1KxI3PtHS9Zvk0Jm5JlecIvw89UWxk5F
enrnTBJ+icecUuIkWRddzKMLymNNs7/duVroLlXmOOug866dFdq3bOAHw9UveS+6hw5CDZju+lRV
or2J3BanVI1pQXUme0CJjdNJ2+ICMZ5Uxs70SQXNtFucAB9+OQoaxcnJC7r6PPhWfS61sDnn2vRp
xGSLz4pHSFrlXWooe50M0FOoMMHWsjTe+/R5l1BihiePJ2KRIWk+6FryWPbtwwy3XrUl6Vr5eC9t
44Iaj/URbSrCvPrL4XqvJGFdq3rEe+sXtPrAulO3qxUoxWXRvaRDUdL2z46aNme1aOYp7MCdZLr7
6GYOiLk0eJM+1EpratbNKF7Js0AZCU1jYUUoNithPUmnu04jebaZrJZBwLR0EN6tCMUFbuej545b
xs9nfZjip5jgSAFCKiWx6OhUPSlOaqBsT9hXMsrozk2Ti6/ydxeVL5vSl4qaat12cja+DBhgS5QR
qb8aTdTSlU8EVv/tFcxqBtU+JelwchwTPDcHpNgycWNnTHDRUqHrMLdhWbgLk9YHtSb2GRLnKPx0
B631oJbAtV80rQ5vn1wr9E80HoNt6fIMG3WHuXTQcTUUBQL9urJXBDYsiHUf9y1TJ4IoYVJ7Nib6
ybkQ9MvyRSBOoD+S9pNtpN2dRUiC6rxhMrQ6uwpVdGNQ7PocJ3ojeWlAZYJxBFjW9HwlumoSCu6N
RumLOvdeYpxQyrdP4Zg+EDtwSFT8II3+SuVHB5hUii4ALuYVFEZUavHQnyy7fWs8g/JgHvpx/zOA
gyoqtezZJsQOtXQU3fd+eGeWaIv0PCbpYmCcRwHPWjLB8UvMmEQNKBuO057CwUV6qpoHeqiIoiGm
xZuIQF9csGSAOyzuB7uoy5u04phKqF9Ha6nUlkPe+re4xkkihby+CUvsbql9FE1oLMuICXuWKOJ0
oXooC2ZTXvuHii1rizeSgsC3u5sUW2A5I3pA+fa3fYRwT9bfKY32Y+a7eAD4iC0tdFaGrhf3gOiK
+0oOH7mhY1nL57CVzgdSTgvsGXjSrgq99sJY6qGUqNsSN7ohB6vDxzR0pwwJnQG162R2Y78yozZf
yVQfkJ4BfJgKP98RXtVzALDPYFE1WF81QMbOOupN+mGgRXxqt6qs9TNNCrhYA3buqbMeKrJIce68
9Uo+4ZvhLzhTxPn4FFnBeyGLtTtBY+kC88XzUgfzrtrVerrtkYO9RD4xsWnjBhs1tec+r5qTk28b
xwJOOTQXD5L/FnLxlnjH8GS4Gfp8pyDwKuvAKlE0m2V/ieNWW0oyineZCfq26zndgs7qMEQZey/u
ZmwP+ni2TVHOt/op93UJ0sEjs7sAayJTHN1OMCeVCHTgLCXDg2alrwEt6i3avRckaPaJ6L+jJFWU
CYoe72uRV2uSoaODVk/moq6kvdaBWG6KINYXQhTaR+sXh5lU/wSGVoFOV1h2q0guAK9iqBjGVQLZ
5BBxxAVLi/bL1ziBe7I66ph/I4/WRTnhCJPBZCx0Q9OXQ2IiwRJg5n7qoKJXmLTdOte1jqVPXQiH
B0fmZB4pFrq/6MNmOGtlDAIzUtWljhlqG90xmor8BOKtP0e+gbjcwNPEtPiU122wFlYH9K6vmpvG
hs2hW9pZx+OfojUEbpM51wRpOhlZbbQpVPAeWr51m/ldsuixfTxXtmaSUd/KbexC7a/HHv+0zjmX
DvF7QQHPQBtSnlHgF7UmXJoVZ/6tZ5fgW/pYrofRCI+4ZBeNsPCbECEOsoCDBtSbG4ERAjAaxUIj
YRPJHOtYY0fnqgkP1YC3C6X6q+0SesnNEsRJAyretLbaNGUkYHqACdKqPIREZO7BJL/3wihOg16p
pSUcb52poNkrd2v7pvsYBlJsTA/nmtVwJo562T63s55W07LyLel6VEJTtpemZa6rPPhM+wTElF9z
c+o68QFVOlkLjm96VNpvqHVxME+1jT7NkTzoFoL2qbipg/Qm65C8kkLgwIDTTWg8nPADgNAAvAnZ
tce0ewQCD39iM8S0MDi1EJ5JRDJr4k0Rsvj0hWtufE+b2FhB10Sudk7HSD8N/egcCFw9EUtHaw/q
LQARrqRpal/OwLkER5NCVmzf+E0drdKUojTsYS5YjGc4Pjn6Ueb92rZjELKGnW6mkkOmkacC/4uT
4tEK7xP6C2ns4kLQYxyKWaFWDQqCVSaIYE0tD+kOUBTKBaPZ+XpYrVNiQ5aBWfUrPeeQFjb2UxqP
xq4O6Qo4ASZsK8rcU0Vrxp8z1T0/6bemaT8Iw0qvimdaRuui7cYrunV6EZMKj4Fzp/NU4/ahwae5
VJJGlSHzSg5eUiCgCeka1Z7mr+yovK8Ex8qAefCudvq3Rg7NsWl7gzzz0YEdHK9amEBPyOp9Nb5j
zK7pCfbbJlCczpBIT2X8gGvPupDTg62Sxf8EiZK8LYt12o9OEtvbCbUumZzoBLcYZ2Iro5FA0sHZ
1ENINWZ5nTN7YmJ57kZzPsLJayeQBWnSePEbWECJwVY1TvHFNj3if3VOukPlz2qa+kub31HRnWpd
3EcqsbeTXYNZD9ubMezNbYD3fSD+7VR1aYrQOKiWhSUQgUumnlGsNbeOC3SuNwhbSCsd01gx7k0n
oECuoF60aTW7J1V1CqP+NtKQXSkP7Qw5m9fey+Wm0adVVpebzJvTQEYIEcIVcyI4aEo/vYIxe/di
BQHCGz4kLpEmV8eqHY4keL21074c3B85VsG1yIk+n2M18mGI9lrVwBRLnK1jbARShnWVSNJaPZO3
7DAWCF+mVrs1s1ysKlWLldE2wxJe8dHM+rsxYtuVlQJc4SgQ/WZ7r+LGAcFP9yIyw01uhLDBWQZm
mOj84kNjXBV9cZ1kfYWXekh8FzCzJt51DtDckji20vQktcJZTkZI+9L2PkiQJwKnaNc2bSwEt8m2
YwzeVDfWAPKkIfyxboAGwbfeBUG9VdOPoiY50/JDa9FnmyKxxc7Pm5spiE9RjDw2B8oYdNa2Uipa
0eWHfV1/DjZlr9uF+ipMAhtctb4hKH1O0wGbVATVg6uT+Oh2H1Mg0kP6pgrtVuGcRb+NcbCpGEKl
NGBjjciUykBjTJCGxUGProf9WvsDhEBd+Kgb4M63dr52bYABjnurP+MSTk/RyHRY5MZeq2EVxVZy
05rekR4MAVifQfGjcMdwb/vTJda+W5vSZg7AGSLKd4NA6DRSz2HZa8Svw1MxMosBdfs+5Rw96PvR
3CqDY2v2KZuprq3rqdPPJh4kvK6fYYQ9KyqafgEiNd5zxi3X+Ncgzfkg1+LMHuCzYfLjFHLEdgeZ
stbqVY2h9FDOv0SFv5cJJ2SIc17KKbULIlT3Zs5ZXF/J0mLQ7D5bZVIc8WYIzsXFGwnZ5UGqju3Z
kZ9QpYw1SPDwWLnkUtXG3dAZPK6UZi2tFSIV0ZAXTrcmnORQmuTa6c5UIdsniEtZqWJ77VHEN18T
BMagl4+uSN7bYjzYUp68nGgp3TR3nJMM5JjjObDHN88CsI1+ZUHmCiXgBRnC06RH126IBvz7Clt+
/z6WyTYanBfbnGm5m2Rqb4viR+zNRRpeuZGkpk3PzRMXAnETm4YlSUKZxA8rjep1rQP2JQOW2gsR
hg4OC10f64dPc7TPOU92UMIX3LyBrj7SoiOJrEts4Ikt8sNE7s1c0erHcrCO8xBzVP4Sd8xTFHGV
T62m+GYSefWwhovBKl2SM9bVfEMz96/uqB5sGZ+cpnjx9fiNFEtzIxqEgq5zE0TOMijk3eQ7D5rB
Kf1Ymv1HYznPaZ+/VBM5gCB2w0XM+iLXMGzpQVftyWSFB/FwQPLjrLKe5cBf0o/y1oLUu1VkPzoZ
06XGIvckKPSV03awU4zspuu1bDOR5n5EqwUATRT6onW0/iKgC6AN4VzqJzXCiUTW9PYcZ09YMmA6
b3io3GtsJtpC+qZ3Qcr/YiSWfGZEh2LYr39A+DfxA/SfUD/CjRbG71BJ321Hj+9eG4PqPypLcov9
3r5U5An2tnxHEjKrK3d6HWYPLdK2tA35DIJ+2vYBD43jopXXWVUPSUnaZ9BTLGht8QkSwNi5sajW
ul7izU7CdqUlHGUAqAIzMozHvGqf6yR9I3WrWuItiBdG9kUMR7RpamZBYUy7UiFkXfi0z3ZDE/rL
n9/UiMihGaOuvCQ4/ibHGW4CWbKrjSMEJ4MGpgcBOcg1uW4YTeKGC3e1P8kTA89tpaWANgXBFIt+
mE8BcbrGkLpknoRhlGas2TA7obPD5RgvFdo8o2u1U2hVIZtyyiCs6ZxjUD6lLlmJSbsm80rsJ0O7
FLF+l1kBYKhqPDEVic5oiFDGEjPe18xYrBywmTU6eAWsUwsRbNEGqr9zHeOSlNLaDp6ur+jiP+GH
jO6skYggFRcXm5PS0bW1eldWgvleEy9DgM5gh4D/luioKypQwnpMj7eMSzCAJr30TLibmtUaWPbr
LQbuaMek9kcDnbHO5glXktJepXW/dBGksfwrfGPFrmx6/SVHSrsLhHtv25hecBqR81W3j1We1Yce
OsxWNDAdCBo8s/FGVzc3PsnZwHrLoXoZivapD8gAWIFwKJapzkCi8GPqRzClqAjmI5tgXbc959v1
FD08TqJ1502fccypuIqXusrHx6qhrovDjriiTEu2RslbzMlPWEABBbhpADOjEZasCQk60JwivziC
J8zF2xTYmmjle7dyslzaCYei0IcbnND+QTvUuHcWDknba4A707p3qi0+OCvhxJB08Z3segc5Ogc0
xGw80kp8Tz7qZht+3AJW4U3rVPEtY8an0mj1U+XilusK/bsuAEdboU4XJmoPDSOrrW2x4kAOO+Wn
tiqSV1GIRzgW67GyzGflyadC1faatnuxL3KMkrIsWhwrjFY5Kq7J/jiZfkS6SVeciPtVIyHqBPzt
uqq9zwN9OpPb+Fjbpb4R9Ec9+slnp8iORWZ+DCRkHNywT26nGFORZ9y2bXShhYjPqHPROAFA3Hu1
6a5q1xL4z2P6J7p0aOSXYk72+Xby4SubaQe6EUzXrnOedVc9kds23WoHIELMeeqW3MryMS3EojdP
jqLGhwcGF3lIeUhZ5VdWY737BieRoUi+BzujUgpgPLR5v82N5ttvIaSKzMm2KckKqxBB+3LkJEhb
jbQ1N3KXzG1WsBDu7Uz5W4vpyGJalgZ6OpNtbetPCQOkFpZJaQAJb5gjapKTMRwBtJzVV2x31pqZ
p4Mb3bIBjdV+DT1ozDEpFQiZSVfdijFtT/RDcpoiBbzcttrEulXuWijiXiLoiKdzgSw/m5K8d32A
4DJZwGR66bKOW4yUKssBQsEHvpCF8hhvdV8mmk03xFE29eRgR67aw7nE9YUaEQYDhPx61xg3EKLd
nSjH+p40DHObNO10DNFAJl8Jz/3ViJ5na/DSrZ1DSG75lpR5LBmArzCHVouB2NglUT1Q77tiOQ7R
MybhkeRazVpbDlJHTZZyVePvnENiVqGGAJGE3X6bChpWowS3lDaVt0t1rKtT76/JTqwO1tySBGFz
pPnAaIzsIT3m2G6pCb4wh2TMLu5HG7Lv6LShSjIK15WNry9vBNS10fcWHg+tW4DCs+PpG/rGgmmR
5LCLcctD1ADMjCuFCFpbQ0OEbGs+G6l1oJL7AVVsojlKuwqHxDOuyOHUM27qdTpFWRD0j5CXzmuR
lsa1JijhgLAB8HM+HsPRpNprBM7+tlSPkCc+k6JeRHB/N1JcfZ/xUzqJc5zGGKyLp2yKzHXbolsg
lx64nkEUSLk084xJH0gUGWfy2AzJYwQCczvR+kZTsHGqkIDFEUawTNR7vhlhcqJhVrQG0Wu4zqyT
T9LuXCSwj8byo514hD3OJ0NA5k7je90KS/9G01K51FwiBBUhWE5epctKVRi/LMoGRGdAO90Xp6c4
C8r0cb73F0mQhiuzR7XhfBgZk7wIpO6CdI9rIYwPF4ydIduciizqVjj07vIBA2Fsdtq29JIfaiyi
NbRAIJrek+lE/Z0flbhdeAgsnw+lhkPrTjQFC3Hz8zFLKPt50fUeW8y4MhX1vJtgf8xjYxv7hnlO
O9Hv+spL98lIc3h4kooCpS4m7H0xvUByrfywPJIoP596+Om1Mu/7qsM53I4VBfZ3OtFmG/qgWAyG
wM0Ujs8W9kluhx7ZckHu1jC5VEshUcQ0TI9+5znnOH9hNi+3dRd8jYjj1oPWsGiMDGwisfWS0aaY
7HflRHKe072EoBDwHFpYEDsKDpCe7inuGMcK2ua4HYD9FhAn4hHNA8a3g+ab74ZOhL2MzAjFsC+X
NU/uzrf1AAYLy7OhF946p42PCLmKz+Q9ERoLeOVZFdC9JmJaw0S+UNCITVlyZBgB7rxorritewZW
aRiPq6bV6mudyg1v+8MD8HE2aQLcmMPAZmEcaBe2D7JxL4kZaEw8Bn+bqOyaQ/E5uHFEdinsNBop
CrQYbKraDN2tiKPwWFDRu149XAONWC8nB3lDFuCZ2MBVXUUNSVvOugTovqdr+MKXs6E0g7X2AeKR
b41Qqq1bso3/D3Vnthy5kWXbX6kfgAwOOKaXfohATIwIMjgkSfEFRjJJzIBjHr7+LqRU1ZkptVRl
bdfs3oeilaRMBgKD4/g5e6/tBFc1nO3zzPqCFXlghI/1dwLa4UkAI4Y9j+dvP2QKPMN16eFNXcB+
kpPpsWRNseGealeV2DfBynYDVZKa7J3JMiCFMd9Ogf5FT5vS1yFnY8dkiXfYa1RkVh0bQ731uCGu
orRvbmk87tpeYvMtsnBXzS1tzw4U7Ji1O32Ww11T0BBFZ9w2+jU7gYgam1W+an2ShMTJTNWdFwHP
IIwCm26miJVvx3Yb6OaH6/TJeeI5wb1Ll4+AKlWGg5+1ljoB2drYQsRAJ/JzrKhJCePAcopZe0er
e/QJoL4SshabYpb6RZZddch1yrh4TDaZl8cfpeY99nRST1YYhT7BtcBtCVpCsYnPtQ3bwxh7txFO
950yW2pbq5o2VclYczCGfO/0ebtWvOB7YDNgy6IdvB2c8bXUAbQ7zqFfGk9Bj1YhT0P3ojnNJ2oE
w49ploAYcKG6aLW5kRQ4m2zIJ79MGYJAwa03JgjlJE7UbesV9MTy5ipJG7kxMQT7Th2WV3O5s2Mr
vhkSg/K7I6gj67v4Rou7fs/Ffkow5V59+0Fww6FqZbN3TQDTrdPTC9XJt+t5zdnVKfWcZp+hYtpG
AwqByDjnMslesFrWIJUisnHwJc0MryyKHrMt96SRuWvwki8Us+k+XTgG7qKDSdhHOGNIpie33rZm
TGuTfnUgRYIRbpWmVwHkl7VVK06t85whpQpRPz20MY8JMS1zGIRvU3U2Uu8LipOULnsC6gqfx17z
6n6T1DhtCai9GUdLXrq8kbvGs/06a1/pe4LZLMzY78Lqw0Ciy1Br8Pw0RofCGqLOmHzHmzotfHqJ
ycl2Z2CRNmF4DrnSB3t0KU2cgD1d4viapzn7ILDhJAAneHJ4sNEnEmejWn1rmeH8peySo61r6X7E
Z72L8+mCRSjeV1XJkDYFrGZWtUaVD0vbjrtz3RmSfnh2F8VUy41o+m2VR5vStqaN2VFiNoIuWj6H
9E3mJT9Wm8/ZlNPjKmbX14wAjpHD4LtXTQDxMswfZeknaE+UTBpEWR0U1d5lODVzNFAdrvRmRA1l
cvXwzJMnRmbXVq+C8OL0CB7itj/PZgSdwXMPYZyDe9HmfdyXd6Ww86u4mZ+nSmU7aDLJzsizX+mc
F77nBsXOIFXmbNDAbsUA9qAnVKEm/hDCTMS4scJcJdQ8XZOtfofWsT3WE2QY1FvsMPVThSfK1KJu
IaV9WrdtAI8jiSwc2/ayx6nrB9kN70XcQ2cis5GwsdCCNMYiGkIcUJ8aRXlrWE8mOieiLQmyRJyP
rE175AqzD4uQLZmuscsJgvNzLXhiH3eu3M65AjLlp8yl4fob2F0C61AxjJxgI6xsJyn3nazPtSij
m8qxzgkcQzYts7Np7uB5bFMIhU3UXAeZbRw5wxXCE9LnKuiiAGTcQ5vugX1i5O3fBi+n18n7cyaP
oq8YekZZ70uGkGs4U+eicRuKQxR8tTWfdD3kjUSg5zLoGdZ1FQrfGwpjD0vtpSOWm3IwJVRons/E
8tUrg930jU1O60QwcBPFV7lwnuWkE35ctsVGdRBCPSoHjUiXk2aEl3Qu4pPtUSXFSG9JIiDMA22R
vIumZGcC9NkrDTV6j1G6c/JHLY1WyRy/A7gsj9pEMCzvgWh2m72lRftkCMSSxfkwZV25ziba+k2w
xPaNr16bIJzMhlPGFAtozMoomx3y+KXvAKWggqS56vuYrPJJ26U5fFMUWzxexzLU5KaSZL135aNX
S/ZKX2Ubp1AgzJfRBIzCBmbDCuxsucUj3YQv0KMOdftkW2N5WafVSEw6YswoHv2OC+wjTqG8JVgW
KAlHRXcsm+r6WCfeV5Pm9qIv+CAZWNuGU/9kxbjbGONDwQuaeI0EskcYjK9cSzDJzNbVPC9++nx0
fUu3h82mk5z6ibzKldGZ85U7XVeCFAPbjDukflzOhqJK9cxg0uIyEO65YevRVeUebwshPi3QUKv7
UgWJefTy9q0sc5+Z+daxyjuKM3utpjg/M8OkMp7ZwyoIZ2HknpIkMM5YySYfasc+yzxaJV5F/EW1
nPgBTZrVUFIym8jYaDM9XCB8Log8Jg2olKukJ91oan0BzCrs7Tszfun7QB67gSo/Y0SZDph3MvAm
FO34esMeja5Xp+gjPOeSgct8rcvk1UnR05gtFtWkfhVpsNWd0LhOpjq47yBKKeWUjyG9g8JO9l5U
Y+Rq9XdzUVqK2Kp+hRIMEXVHXVM81zW70XRWaL8yb++yB/Btyxv3Ue8yEjfhTKZcYF9EgOD6ZNw1
Vm/RbqeRQhMfEOvIlkDW6CSJRKPbHtoEATKxuY2adt4gPzP8b/9oBPaE60qnRRTkoJ8j5ituUSq2
XO59A227c/uvNq0/rFTuHvvc3ahbR4JMtj0BtvDaW5rEYK1VJY5CeXcQgYudXQ/5JrDjbGPq6GGV
TkVDA92qyvTVZJOhAxjQrP7TIh6a1yj7/3lXIrY9WiO2tDIJgk2gspOh98UeofzKDep6ryaKalVe
h7MHlZX+4LpT9pVFPORmaJm4aOSNOUgUaGzwesmtL/2MeIxcoVprPuOyRs2hzoZpHoZYGA8BDbsr
hNIs9mOhvnShhh6sco9WyyM7tUl+A9JilU+z2lQ6EUFTamuHwERi5Nr2ZnBQVFmu7kKwm0+jgfZ1
zsrhQeDsWodTYRymokNUI2cuzFRpR3wsra/RVlmbAb1fjSKOvAIz3rX5dZTo8vjtB5rKYhdV/X0s
HZaFxj2z5TWPZD/RLZqYnH4zX/xHXpV/z2b1v/FrLYfzvRHs98NbvE//9c0B9rsRalO0cTvddh/1
dPdBJmn7T4fG8if/3f/4j49vv+XvzCq6wASNCeQvvCr+69f69R/Ysf5x/Ypf5R/71/4ji3+wvPzr
t/xuyzJ/Ie3W1Zks03aE0/TftizjF4/JgsdnYr9CqIgn6p+mFf0XjLM4Uyyk+5ZtYDT53bNi6L/o
pkFrQuqGiy3V/I/SEX/0BzoSOxa+FyITdY4ED/hP8A26n8ZoBlmwGXiXWXAQK3Tztoy2omFxG+Xu
u3P1u2Xme4uM+SOWZfn+JNgvYfaOI0yPf/zRBRbmmiqV1UC2wLDsEQmGUcbPxqcGfJZ5FwkDjjPk
Yf5XlKBDQSoOReq3p5iCI9chtA1PnrmtJ8l7HHl1DOgiOTvO9BaZzyDb8A7n61AlvtbgyQ5fbYqC
v/4Gy5n/0eKzfAPTwC5n8X9s+yeLT6Di0qN7iG4vAqCQVgecusiQ5VZLbkZtuE/uB8PZIhDZzIza
HDLm7NreuhBKiPT1dXfFNVknNofYWRAln4IQTE674OFW8Ez9wO7+xgPK2vnHQ3YNE8uvSY1Cn/On
Q85RnrE9ByfSQA3cse8/9CHismz0XqjXvb5R2JAiHR09yb41BLJtBnYfsfVVzTj917EEIzbaMGkJ
tUBxj7aUPqo8zFHxooOjOrs2+kS1C1pBuhQQ5I3QBgZNEpeNUzAW432/wE7MYngxgs/BJT56iDY9
2eoouhl94ONu4OeyOucW9UG4StoXy7ZWbQuwmb0wytR1Vc6+/Swcfs1ExB4NfTQpnkLlIhkPeP1W
ezOIh7PYok+HKX21bMgQcgkwt9al663Kj7Cx1rQifEuTvqQGyPt+fdVWd9xw/tB5CIzXEdz/enyj
q+EPQ7qWtjzH/cg2hSm7SYfSIBgSwSgSbKR1YdtTs2fXKWlucjCvFLpqQ+7Zke8gT11plgNpxz7k
pIGwb7lB3XcALrZSlty5EyVIX+4oj3h3bOb5RTfNo165h+Wgilju9MjCvWjReZ0g1gVXFu1KcgNW
XgAfl12NMfBmy8iTMhlmNEg0mtzPprJGJdAC2a338CRlABSbQhVZyG9HW7JPC/joXg+PdPnJ+3ta
npVsQt0he6Z5COdNJmL6NWGHeBfoWBGtAFJZQHlNcuoIjylDe+1Z86YjyMBt3iBB+rxdMQPRNoGg
mExvw8z5pMOg2Phy93cET5oB4tMAPggd1njaJLPje1RLCdSVeslZVDysVgiKhNB6923Zv0Rbb1Ev
wmuyth45w25/I6o3EFpuyFYjPBQYcZiyrAe+nkV3fFTjRsmly3erDflaTwj5iO8ZLew1SJqKBzJR
QLDWM9+kT4KNlG+elSN26c+0SVZF+F7RJs3VosABYUh446JycGOy+fhWLt1Q9MdgW8d1rfKXZiam
NIO8Tyj3o0vo9Slug5dc0VcYJ8YGDFt9FNM3+VREUDWr28ETxU6kFmc65PEhkyxgC7SI4EzymPM5
aw6TYA84dr11sKJAg5HasBb2n+hcFzVj7+6sCI6ClqfQx8aKU8uXcsdgoT2iL0gAs641KawvJn8G
KOSmDAkTiIx5W47R3hnkfUUG2BfVbIHv9QcbXD5jLc1mp1i7/tDz9MUe0aBNFLwwY9uiq9DOaeO8
S8TCiweIpnOcV5TWdrb2FlgR41CTHFb0nIF77WU0IDVTNQcKs/Cq1+wHI2FpdtOp2wq7cfxEgDaY
XDe5miy4LE7OftIKtF8x+LgYBdNTN3T2F1k0Z8uk/K8iHlVvSNZxabW/9uy3A70JT516inqFzrAz
mRwDuqX3iIshrS6sPv1Zk8wDW1e9/N+qiHYf5fVr/tH87GH/f7DacTwdtAUv4P/ZmLsrIcn8Vjot
Scr/+hu/FzbyF5KdLQobi/fg97nPjvkLbVyJ1pJ13TDld7nPwvrFFZKCQzgwZ0w81f+qbIT8xSUk
WiDykoJfh3/9n7Xev+HGFT+y1ig1ODLdNlzeeDbFhv6T4dxwuKmtbBg2CQ4H6U4PgRo2HQlqY6ZA
1fdIpKVONqWnvTZIweogegPRk6ydQT1/d9L+pOr5Q8nw7Ug4FN4+cCWWfOzvre9ZiDISKPiwmSXd
jVmGnz0buNU0aOPfvOvlN1TPDw5kHh5XdzAULEvHH971nW2xl2GItMERjTLa6aeVRcN7hzil3hRV
5u2Il8YZmgAal8vIPJOwp8P+jFf0CUwmjVjX/AjIYL4ey1/F6LDGRi2QUQi+NAJpKIa8Wc0cXbw+
xsR1TO5eTI3N6iB5j2u2cfXth8pgFgWu2IOuto9orn2bJOtDV8hqTWuVYKGowGycRDYq4e4cU+pd
L44MEnRJ/WxS3oqeurb6od2lySQProSwHLck2KvhQ7fga4FKuRbCi24Ee6cDDBEXBld+T/Bxdj1M
qdpkIb38DlHwFizti0DsiH8wbpDaQak12hbwK9TDOLbbxwmJ0tCwGOrxRE5QUt4ixZsPw6AAck0d
cHSTcFnVrTIt6Y/lNNwq2fS3WJ0NCDZaRvNWPuJuA12d2F8V740v3nTqkRvhckJi3wjTD4oyOhZA
cI9jPp6dTml7Ti+YqQJ1ZWAw3g2pLQ+hHQd+WjimHwlB24VeKN0cTfdHTZCWZDPQcSZmiibeGrv6
UsLwIuyuvp1KSEW6TWdXw7YmgUReffsxGhasn+WHPXgRcpFS3zFF6RwnvVZsSZa0QfaU5GIcRqvu
1l3tDbuwz0NiOhXNjAERFGrl+agNTDFcR5LTbCQG1PdJB00NM98hvDBCOOML2K43PXbaMCy6oxZi
y6zwZ97Zk9qgF4eFT/V/AauLva8R93mEwMfuFyD4pI8HgkC6dZ0OyB0bsIhDEH1Jy7rcJchZuEUp
hFQav6EkODghGxUU9TELwIr8zWfNKU4orR8cl+5a61ATeEp7GIsC23d8O0TRZ5/EpO3VxSbRMK0N
ObQ8M7hSeFh6PSGychIM1+Ut9tBDqhZMUm1BPR8zlAkDT2rfHFHwLj62AP9XuDhfMQD2M58EkQMc
hYv3JgjcxUdxKo7T2NGwZVeVjDptjJkkw/CtANIuzOQzcED9euljaetvFW0ZsN20zUoEq4VzQOH/
2CgE3CpoDuDDzvj0TW6k7EAer7nVbD6oqOI3l12pGN9zA3E4uqNV4GDOCGgtkIxFR31bmPILuOxn
vLlw1vCT+i7KJiAzJ9D7Z68c7sfeuQbuebEi9TUOxBMaK0wzZI01TvSWKBtjjeZt+gAkeBoat53N
NbSL66nq/ZiUY1OrX5ez9e0DHJtTBuAOfY4q9gj59XQv6uTBys1bd7LeC41AhpGaqh4fdRF+Or32
oAvz1uqST+CzhHkRZZXq0yoRymRVLk4LmHBVO8nT7E7rMmLCaksNwJ7NZ+wye7iVMTN2Gb12ZY2D
Q9YEJeGa8j4NxSyGE0yA01uMsqSzjJ0IOLsWYVgYZq9GzX1A1Kcc5+wu95EGDFdZGQEOwQV63+1k
hR592Ow0NMWTpj2BJDr05kKWpojOpB87wcOyhGOafC+/jpYOR9G7EMN7FehYCNtCErsyPXWuc1he
KUZVg4du++seRZxu2CnD8vrZ0pNPZr3XJvdD6sWn3gsOzJpo7orilE/sd0TnPcqXcsoRbQQPrmZf
U5A96JWkGMOKgaa0WVUGX1SDJ7AfZaPYULKTckC6oz2YetYyG2VV2QSH2c4orpfgKXbkxm4u2+7S
DducxZfsvaC6ESj9y6EezhqdVKJBjlVrXavqQ3jWDQbc27Q5oHu8hK772I/6tiE+hTC8HdFba4O5
tApBEKAE/hRMgVZpzr1Tj5AxM8vaQIy7LQKk46a6iARgf47zU6oj5COA115FB1263IjOCD/2KISO
XMMWt10DQ2HCCh41z26ATqrANMnJajt+75zN183I7JczAsT9MoY9qEct3WhG/uyaxdrM0rcJziw7
R3nbOMyjXFLA2zA/cehXeg3Aq+qudMXuu5i/4T+zIX5r9HnHTqbmUwh691VfP6fT/RCKh1znOAMT
Fa4JEj2237KmO+RFD1XYftF07aMbq7eABGnVIUVzJZJYS6Rnl6jV3ukvecjmJk25WONyc/GMXyER
vq11D1gF36dw8lNPMsdKYTSwwA+mpOK0Nf+FsvzxPy9l/zdtu++7dv/1/1G1S+tDUJf9z7Xu00fT
/mP1UYSv2fc17+9/77eK16P3hv3XllRXC9jOg5b0G2HJpawlyoxLuxTC7neEJcOh/acTorKwjwwH
Wt+/Cl5D/EJBiNwM9iKVL/LM/6jgBXHzY2cK9SSgBs+0DEFP7+fOFBnIYZW5ZPORRPtrnGdnoEwP
o23tyW8iiinAzKZBRJmuNY9VZCzvy0r/m/6e9Yf+Hggp+GnScSBQeXy7H0vdxBgDk16js6uRfG+V
5X0S3YokDHF2VcP98N77gd1tgwN0tG172zw6TpBtSFke2JcnxA0ScD+ZqGppfm5ITiLTJRxIOIlm
QPl6TdMBx5hd6XTMhXMzobezSsVofMYObDKkr9tpzwAn8lWytxCz+3ThorWs8z1e0hFTZACXp+YH
420zAK5gFMTaOWSUIc0is4XoZo1B9XYSyUW2fbwKxpYjOnBpyVKR2tt399ifbA0W+NDPF00aTASk
bjEqsZzlor7/N6faaxogg1PO9j6QD3N/jDT4I6m+R41N06qQ+0mjY2Nh4IAFS88HivsmIhxobVjF
CW4zCnUv27cqOw56/Nu2l0eY3vqfHdyyRfphM8HVNIVl6LyYhGlYPx1c6lZ2MCYd3g8d/x52lI0L
rcg1oncxuA+WVkOgnmc6VlVzlTscIjXfw1+foD/0LjkEThDJRaSiw1T6idTpcGegXk3cnVlaeysd
nsYMNkZf608SeeoQZ6BsdOxhHZGTf/3Jf3JlLHaNtHrxfUqemx+vTG3UQh8T19uZTkQYEOR5lFBP
vNcQ5maVs+YGXf31J/5hn+gBWjPgUcEe5PH9xjT/7l5ArSCqwQocWj05hMt0At6SIZHJ4/e//qA/
Oam0+yFheXw31/65Cw/+jzO9PKWOm70XEhWpxkuPu49mE8SJ4hIrcZDGzV9/qviTxQGQ3LJumpJt
6s/DhrGTZekQvrnTcucdqPNNNmVX4aS+eMJ6RhBwxomGmIMG05jY+7/+cIdl9ud72TMEkDvJGklH
4qfLGaNynmvYPQjEnWueMo95s1n54HBJ7bGH4GpoZnpZvpOR+tGPsb6fWhUj0jjpzRfSrxmTpu42
NOR9ouEwidLxqRdVu66bksSG5c8jVaNrqiOIwSZf7zTiwLSOjLyR8EHQ0uzmCDzuXdrMCEyYTqxr
Ox78TpPZdsllWjtzE61ja3iaNayWypZvTq6uaeql27alx2cLAnknYa4NOyiPgRmdYgS1eyLcCG4Y
tY4FQpiHgIR6C3XxTtdRjRhj/lZmtMwDtEb+VM2XUZB5OjWwpcMZHSx8BkIhkEAl5hz5ScxiWRaV
j34uXFixtEgJeZgCtDAN7Z6NbYlnF0U0zuzRWWWlyP7mOjG++uN1op/Ey1SX7h8fu6HAB0laCLwr
O/3UCk2tkspidbaO+Yg8wOgvdmf/6k7pi9Szz94Yd+M4wqtur6a0vNDFOJWluhj5hLjTFtu2Kmkj
ho+x92GE8Wcl17UgVS5NHOpnwqsInsFJ1vOnMT9eI8FZmibF5a9vvj+98z3e75K2l05n7Kebr6aD
UVgBzRcc/1ciCdZ9D27CrrsbDMTXhCTGE5EEpRQSnZjl//WnL7/8x1Uc5iKFBwuSa9l/uPMjFSHM
TDySIsrqAajzRfNSbK42hOX8xS70c4Tn6G8WT9aRP/TfGCoa7MDp/0l4Ed+AkN+tZlWOI9oxGh44
+GCbJkdmFlMxJ56+1qv8hTbDE8gCFlOkelwPgDeT5sR7kAJsGoJrwNOACqJkV07ZtKLMP6Oi4X4/
6WBFEMRUaJZCXs1MXtFGTSSFuCiJXL1ao6ZYmSNzG01WcPwnxDgD3SXNbTGO2qQwDcSQhGkBxIYZ
Z09XR0dvQfENBoSYxmitlzF9o2FJJ1FrrKS/IiVHEY44KKCtYNrWwzzTRuripTuv2IVG3iqp+zuL
vnzOaGyt8vEJrLm2rpo7u/Xe477dNZn+nmh77HVbC8dT17FCOIj6Uosb1SNuUqL90U2kJ2W2L4t6
l3nl84yKoVOYOGVeGL4ic4w+2WmpegRMGVEHzVYOeH7tAde1Q4OdDgjzsiIgdm18Q3aV+rOrToWR
weAdaD5S5dxWg/20VDK1wspV19lLDgx7XXgD3aHwyRhImon1/DpTo05s5mvZ8C8EvuoSxzw4mjtS
UPeu1R9GctY40R+9S/Rz6DAj+ca2iWuE7/1zgngt1UA8dTbMrgEf6Giw1zKi/AXpU7JFJhX3+koT
gR/QU2Ie9ZT3UCTCjroPsF6FKW3dFNlnHkxbQYohPkrwwfuW9j8jn/x9Trp7j6ymRszI5Kbxzi75
tDrgQybETaJNSd7CvtIxgEE1f2YsC1htyj5n5l54F3d4njZCLRnxxby145FeQS38JjGWEVwF1Hgy
NrQwH4KR9cSw/SHtoOow+ZnY3fodxS9KeO05TUIwSiwgVcrny5pbKQ/anaHXVGqh8yqqimk2Jena
Tdq3Riu3LMx45pZOErrPZjU8jE17C06CUZxAz68kEJKYX7jMxigHHui0owQi0RLEY/reOMljjnxz
pUuis8GewkRgjJrU/A2gOVzj6SthkGu1BFyONk23WV+7JTNNms4tjhIJ0IUxqVt5l3BCfkc86ZYQ
F2udGXXpDx4dpZBHobQgrARuzYVyU2T6jf3EQhpvWv7RH7vujPS3J0NVJJPvpa250S35EQGKWAny
e7iFeH6BPB/LrokhSSS/pry3ePbycC+KaI/GJ0ZvxKwXGU1VwtrIRpw1Rht+We4Y4dJjapZQAcd5
KgdGjKpzIFF2Om0kjXg/Tfc2anJ60nxJFFW2uaf1Dh+map90YlH8wQH6EKaK+jheN722TWtB9JEB
byYlE3RVk7aLJif8qpm4Vz2qFuQE5KDYCsltMvpGpnnAXiKmfssblRV8RUAwHT4CbLDJHTAXuOn9
UMm3JlpE9kFAp33st6LDFAoZiHCwmu2I5eKSIR0P3RaoIHFbJzxNWc6TIzA9QFlJYLVzA1NqRivq
AR55iwdJqQv98gyXAeQEk9ZTghZxLxwJtQkpgYBxS95fQy9drGVOXng3pluPQSLsHPUY2w0x89ii
156qLrqLyCqlwsu5kaNieEqN+D3o1CXPOEWpnl9QAJy0UE/9ZYs2FPVN0GI/q+lFq2mXFUjQ+2g+
MGShKWgXAzRdyl89jdZV2w5+NLT7Utee8rRBlT0CEuAwEr60oRSbreXdmms9C1CxjL1zdbR5IO2g
og8unnFeQkmYtTeluDIZmj/o2oum07T4C8NTB5pjbWFlEJNKt2ML8KdPhis1MOeuanEGNBBinakf
x6KqyKcq2ShMT+bIo4jbCV8gmsC+M3fsoEigC0u16nhIVq2BXEsRLMXz0G+HtPz0avQY4JCcVdMT
w6Hb2FjLyapXXpOhuuOdEjjAMOVUvNj9uNKthom3RDgJZuuaG4bMQazhqBSqBkFz4TbshhLjQQub
20JRrg3LKtXwI/Q4IbGbvNuSYOTBayhs+oNVZli42c0MI/xTo1PbbzcJLyb8K+ArVaPvAyV3nT7d
9DHJCmZCvwi/mm+UyS3bJI3X4YQsFvqSlQK0kNVGE/lJ0mpfewdjht+Wlxc74GUbUGRR/OAyrEZf
N/VrEAUHI61vbCByY8K8O2Y17QaPaUxSrfTZefRUftujhJ287EYfhDgrA8vPVImaNGqCqUIs65t5
nO61jNVBoGhcaaHVrBHRDPTR8bCXAE96EkLSbLyTXvE6mdGvBQavfWwuXhTsyXTvzJVtlK+Fxw3U
ti7rf4DsF6aUSbudDX9+oaQ4M9R6HyrgGuEozvhHn/TUbfzQ7g+FiTQ7Ncj/4ZU5GNWrCOd7klIL
f4TysQnDk1vw5DUyv8CbzVaV5F2iT/hcZbIFN8htydXcDi1voRFJrM7zHpTtuS1Df0z1ly5lCfn2
iu17brCK6cZmqPAGu55Dv38ZNwCesJVeb0vQeAWaTl1LWPOlPBVFdJN6RLNlBuj/3qXSWVZ0Rwus
dS+4xdoJ0mFnIvStWSLgEortrPWnFDXwgJIRdZbtYVdjJDFflzpMz8qRS7RavxlrFw2FV5+mocWB
tVQwPQdKTi4xgCNfRpY1cw51L0OaGNY0HGfRPCckZa6SmO9hmfdZoI8rlTPBsGdy4iXMCnKVEW2j
y7Xn0CEDDPOoOQbHEVLGpiuDD70Vd0QIfobIS9YqYaV1VfvUj9TV5M+IrDhFKb8vjns8O3WOOrVk
f2NGfKrM8/u6hM4hQ3yTOu55ZKYDeNbA1PFBQh7qNXrpE8Y+j9Y3kIf4i7JxHlntt7QdbXDVtavM
p4Zr5ic13eIszPeDFuZ3GJrwRdjg2FBL+k7jHBxV6heTnu6GcgqPTRWVBy0WkT/LWiMKcnzra0y+
g3DrLUl9Vxbo352oS3D5afqkyCXdgJWJUVMMayGmDE6MRuJ8gmgFJ4e6Zp44bEkNfmRaCZtnaa7p
Ga/7BgQYG8OQx4wpJuivG/ZsoJI060jGz7OotOSCfx8T1FNES+qqRWlTxhWxUyCXY2zUvpuy95tH
vN/gAQ4ywTQb388iIkq9jfS9NIh8MlsQC4R0wsgz1lmNWAPH9I2Bsa4IyujAlZ6Jj6fidAgFN0U/
7fpKb6/6gIbglLYd2yUWc8KqJ2YTTpQdYhdhfYBN3e8KPAGa7WXUXgqvDepdR2ZfYwh1jF/zjMms
t7Or7ilFu6nxGCXmeN3TjcHTeOGJ28Fk7baM9HaDjgInEBeQpsLnInxo7ryBiLTa0lhRWCi1q0hN
l1SWT12pH1IXFnHcaiQGel67HklVULI/kMW4tr3Q8kFwE4qcAzyTDmSlwcDoPLa3rSwu0HxbStcU
c6/1NJvzUVmMs+OlTXhG7EtmsYUtK/CaC871xbPI4m/g/QcC4bUdEBmzICmZQ7cSMnq6peUGvVZS
P2FM5hUfGnW4mcz2xqoolhJWcENzrY044j3/bNhN+aJga1cy5QGka5InbSbAA6fxNq8JbOujk1nj
X9QKE0pt5j4M+PnWGawGP0nXBhiQddOZ2b6eH2u3tWHzMSJsveEcge9B9XV2RbRvSJ1hyQL5jT8r
b/txo3uI1MtK7rXEerTZWK/HWnyJ2Z0jfHibE5uaTgBqdXtVrytrQGyjfwz2AzFvwcGO5TVUCHoB
uZ+UKLNbAK7bImuPkTlXG1XcBgOERzOP3rIW253eeEfPwZzMLF+uRa2dTEYtbahdTJXiY9FZQiUR
9rZtPOolOw8n5CzNMYyi6DGV6LoivtTsdI9mFPe+aTXeKoCxSJ7tkrZtC4SIUXwMQlGsshhMvyV0
tP1+8dUdIRjnRnQWPe5pI7kdlAbbeBy3cU9eSDZvTKuTR3CwoLywfpmYP4lrvsz2eJrwhGzDRnuY
LBcKNlwNzSKdx1PGV2BOJT7A4NSzQK5NzyQEr9p4Ghg2ulX2qpbz0agAWvNKocS+d2Wh1kUU3Dp9
/DDERyfoaWc396oySEt3E7EZupchNAXzG2db48mjAqHBIMKHwe0hF8A4DmLwLHAuPqwqf9e0+hTF
cUTtded+Ewe2M8UVbDZRLnePh7MiUMk9GwK4zwOSuKJZp1g3gMox2mzdfOe1ATTumOxudwHgIqGC
Rja3B2NEomCh8jMU1k7bgCtRVLwTEibUDRHVmx6+mG94JWDJ8V4K99aqDG1jYc4Mq26tZbLDr7+w
9JaybNAQyIQ6U9/wllyJ+4RTsybumxrrZPbts9Xj7eFpoyFVkenYJPa2qAfhIzD5IFfXAXFBiTM3
juEbBYrA0KQNrwKbgVz0pRPWFghH6nvjfFs0zkedMhHNDOdc6foWkwXUqjrc6Xhkp/C6kzTf0JxU
WzHh62tnfSeyEAjS8Dx1e2Q/JWy7bd2BCx6DLP8/HJ1Xc6RGGEV/EVVNhtdh8oxGOb5QWu2KJseG
hl/vg19cdtnllWag+wv3nouWkAKEOjMG3LNBbb7+i44R31ZXgblHof9UsBo+mDJgg+7QhslYhrQK
/F1tHJf0vk+wgIVdchrTJUI0goOBCUBWozpFRv1oxMBm9B+tw2XHQcKIortQi7A0NujwrX7+i3Gf
YgoY82ZI1xGGU/k7mLjbinMOahGMJEdMfJFqZaJp3obpOhJB3hI62y/2X6fGs2UP1Yc/AnSf5aXA
KsIxtxXYZjdVVf41w9PQoFuF7ncVWfMZ53NkL+NNMGjYlARBt15NbF1AseymaCRKHisrT2JkuG/d
yEtoiH1MRqZZzv8cPe/q0mAu6PhPrVP9ZdlzsEfzRQNiI0ug+8h8408r8dl76hTUdYTlkMSNlEw3
uOpRIMiNAyL1jOf6HkfpvutETAdFwjzEEjrG8FAQAbZLMxBWFvtYPiMb3WpW87qmzb3Tluth7x0X
IBwDRu54QeshaewbH1MWGyIcGfFhquiP8vmI0jTedhOnAc51fgnclxWEyU41pPDMv6uqOsztcZe7
CpdTUZzpllGQ4sKHoDmUu47ZAFL4ZjMj/iFija1fx1J8giO4SJ5CW3fWWan5rkgX+Nd1km9afDY0
mHq19p54X95LrI5H6oBH9GZc7jA1JtYEbXf1JUwpz0q4Kx0QUaiJ05B5E9dEQuIAJvpjHlTHusey
norHOAAZBJD3BCvivkPwrL3hPiO7MgmBMbbq1cT8vBmOTaAfBjkKJJsUg3D53+0l3vk8Pk5N7HqN
bt5vfBpCZUZg8r+nbHI3ORR8/sTyh5CIY21ztZda/yhZ/5NBx4QDfcOgftgdbOLe5G0aup/WzQ4D
LzHhBykcPJxe2QyleXLpyaVZ3k26WA13YHsIE8q2wZIVqJbKPz6NhFdj6vWm+h952uk+RN2wkxY1
JMwy4uPo+YMei79TwCV1skOuGRAEDTbs1hcfQxk+BYsI0AS5dBSxj+HMj7cuqbR1hk+mhq67nbzm
3W4+WTak+9xy4XEg5c0q4gmkI+61GdNDSHRpXrJj4rlPccVVwmLKlEpNAY0cxIem7IMRgc4UrrJA
50d1nEweCdtpWKACyEPE7Z7YWqmG3NMuJ7TW9yEGVW5IiUgGA6Ef3GlED1Y6PGYm5t2wNR6lP3yF
P3P8zIe1HIYJ6XOsftSTWSxMkBLO9w5Nw5LmH4VD+ESf19x9U0W3N8Edgox0C4fqAVEB+I1wJEvY
eWzdW129iqrbD+jFo9IoQKMlAZdtC4mu5SPxOHcgkTKTrJcPVRAyKRdnh+XlK8X0XFXLigPNI62t
b6sHZ1Hl1Wn2q5Eupz/68P13Uha7rLRgcQ7uRVWI7K08fIQJggl1RNQ0xI8jlmJQOXaF+Sj9KBiN
HWIsfNEgxHtWQxCtQzp6+jk2SKwx70Yrn8/cIbsMu180BzWgrin+hw+diyFsaJzJT7aUSE71U1Lb
d8bMBqjOCT1Pcv8r7VIgR1X4EujavU41N1Y2iyMsSsEliMvS2Hs9fyIhE8iLhQO+3HcuIKGI9qRo
HkH9gIXUj6pZvM2SFzcvFbtQFy8tw8nHkD9aIbnAkVc3B6ajIGPs+OAQ50EwULEtmI1GjclbNgXc
mHrSEk6A2Wz6qEQLxinDzDcBoBcHg3PKq36LWxjuH0QVhX8LH54EiwRjQyocuwDvDFVi0VvaAhe9
19KMoGH2dIUlZC6brSmCXz8Xd1g4qX2b4McyEv02VPCxPY75XcDkEUfowMoqKet95sBkZg4Dx3lp
13SBr9LO3F1Gs1wa1nK1dN1HncOCOF7DE7IAzoUyG9ABS3yphLi6vpov1PXBiVxnwLvVN6ugo1s1
wWs7ofsXUuFvR46UM5Y/tXXACb8YCb7DzYgS7DCXDtRkgWiO1GCgW4xqMxLvgCunYjuZSUBsqv+V
CKSV2qhArHYN2ZImQZgFogjQePbfVFPu9rZ7Z4vhBjh8NJojRs6/6UQqRuaD/lyqe79RN6CJktR0
i2ejj1sU9wnlCSgBp0OmyDlMo1qlP3yPTDaLdxErZsUuqGQDOEReuH4UJtbfnq3H5EDokOMQIY5i
vF/uasLNsESCxjD8qKyhgfhgTA/Ktu4KEKtjfDC9uN8BoQRQP7xaCY4PX69xw6orN3x8awl96ACz
bdqe+HKfZmFeNF7m1d8fCs0kyKfO9Z/+LwiWYXwRvRJnnptfqAdUsB09O3MrFgalYgrjAj1gElfA
Gdg4/XC1chhgteWeQimebILep1Imu9hxZVT2jDFmwWajs59gX36ZrL6Oif3tAF0YJam1YOyAsFUl
+fGM+TucB87a+xlm/Ulmz0e25MDIzQGRan6dfIR0wfCaCbJVprTccpV86JADqdcMZGM0rDhj63bn
DAm3K8gs12ffWdWIrywuEOalz1LRrJtcxFyXJ12BiZsb9TRpRzM1zt/BIw272ZtIw62MI6Vmq6Gp
zMsINIwCdfLuWACyyIghBNkOakk/uTDyvnq8DmAPETWr3P03zcmLl1PN+OmTTHqEJQ0BVT1ugQL3
Qz50jKTlH5bpe12iN6k624Alx+wLNUOOeQWXVsG8Dw85Fuas+gSm8RcQgQGK1TB3flqR9HsZLWFF
MxUhPAWGnRWa0IjV5Xfr96+mJQiSdcSJGTQJOEW9mTtvPrg6yXY1j2MffGn3vmipNvjst7KUx9YZ
XpclFIe0ak7Igra2nprIMIJVv+eeYhwRdPzdv7Rb9X8MWncssKgcB37vOkOZx2xv34n5oUhzQmSI
GQp8zUVHYokuOH8nj44Dey48rHtRNA+9SNS+qEcimYMRbFtHy6ZSvPcCzEo82OWpNOsoXownm5CP
jR3EDyqrKnB7VFTsgVXcG1vmFw9ypaz25CtveDl+8FubT5iJsblAClR9Y+yHElW9CxNQpN17acJc
KEZ+w+63VnidezxCXfCHdFeYVS1vdeuvvNfA+eMwMYmc8sBzTtJyCuDSIgRmM7NrUVS9bmC9L6Ve
1twC4jLa8mZBHIYVSDywYL4aus2HogI4tZN1zxAeXS8HuM94f5O5aw2KA3efgM9mNBq/dxmu5y7l
f+dly6eR99ATBy/Y8q0xFTSvfI8PoN1QD5oyvAQhaTrGYvsHDZDTqPU6QueK1QlocKy8zLQ+imdk
+AkZN8OLPxavXLx/0Nrrc25zBAbWuj+AVHFKpm4nC2Hy5nB6F4xiGQsJrFn6VbQNAimIvlZOFHVt
kcNaUAp2jlbHNtFILNFWgw6o/cn5GMXCHQvWvo+tcZ/3xRfu0D+sajTrHfzsdpi8NZX5TCTTfSc9
NO4x5od4ZBKJ7p9xOBYk13mZevKkfQsB6/jagOiAD8TEHmUizK0m3bXK+80cE9cYFvatmVdfkwPS
rqkQuZcsRqWCN1QXXBgxDvoZANgQs5zrMfhlc8Xs1A223cKqdV6DeATZKEconhUvCDplHwmtK3Yo
5ddCA1PVgukpn+uH0YPTME8KivzYPVuFxALGmCItGPOifTgX7szMARx4alv+4cehSN7TvqI2RTDq
i+mD2fxNpenZ9WJvE0zh3WIhqdWSGYlHhxYOrX0Qbf/j1FSNmrAKLkHfx4SePSwMBPgf3vUziu2w
yee7Km8jrh/Gxkv7HnMGEkr6vhBAtXfNeQ+Jjq2XYpxSdWS9UJbvIBb8hYlibbXoxT6nFzH9PAd+
4W15rdBUW6Md9cTuKDtqivGPK9PHYe5KWD+esUtZeRcx2SFmbt2GMoUdImnxWuslx5y5Weftt6RY
GImvH6srjKhOwr99Df629F68adyDNEdKL/N3Q87zqTcBorZoxsPuUUkq8Lzq9JVBKuernXCRqkPp
jx5Cab7DCVfGOGJ4C/rxtwJotskked1FKG48ivWrE7C0riC6ufa4Z0hBiEOfdxsm0qh84QeyI2vf
K9v9mZV+bxNLRa2q3pJmNDbDVN5zMec7llgP+UhnCRKH2lZxczeeBSa4K+/G9erLwPF2pfsTyCkn
kmQXyOrRtGgpfAZaVH8rHQBjhmez4RnmjRTjy5DFFXPlBUASA0MPiYs5d8vRZzAPCRrwDxqqQ5Jj
GuBndKCAb0rpGQB8nRf4AowCfPww0n0bRndbZVBQOkEUrjauPv7QrL8MhBihEOy/XMf9SzGlIp2P
b7E5v9F2BmMJ7T8LDNaIQRKRn/xtlkBcJeiUMsG1mLv3hiPP5VwfSiqMsuWUJHUShJ9selwR97PW
p8nsBVS09CMwWqBp1mZpEWiaVUGgA24QBFTMPZd8zwIHYi08QZqYxfkuhvqlqfmFcfe9xol1H8QG
WvjC+ZO2xLuOgn0dpKe/hk+nyUPxMIfN15SCwQpIcU94tCuSNefFA20ozvNiHHAdisj3/I9YdcBB
2QTUOBWFbV1la4HgtOu9AwdETmrvK/b6bsalvySKPrajwWw0GSG9n0aF4RBIzwywb6irdV+zC6ja
D+Kbt42NwtOdGapXRvAl4mnb9fNXWUxfXLboG5BzpJnDgskK6D2L7G+JezXDPqxN94ii4L6yl692
hKXn2eVZx8xkrCw1D2l/60LUcrRxzq40+ouuBLc8go2tmvmvmwwfgWqe4TS4G6NBXFkWdndyCVIE
Ho9VI3ap2ijR2gzZAsYdujAWkT5UsOMq/Etc19jNYQJQ2XlM+jndhF1NK5rO3yK5ByvURTND8tZw
TkZ2xZLIgKUl+1GVvyMfycmsIDbk6HKp5oK7NifsLwP3hqXEZnJVdh4GFvnjZRaqh467olIeuvmW
YCCyGbt83iXjsOzbxZ95MNheSlG9uoLzs9dVth2r8p/nrcnBcLu7sXJgFLHPxLVN4hDz3IgNDJuw
Qf11uuDsO+1McZSd9ZIsZALmeE6IcdnEdOzILXCf+tcOdmFUt1zbDdVVPppPZuXfPMkVrsKLVtYj
nusiY4/nDtlGDtkjyxx3M4vuq68B+fqAy0Xe8u2n8aNsGMg6t2F2T5b7ol3vnWXQuE+SkkRIlnTR
FFOSWvrcq1xjEtdEfsPIKe+K3DePxEWAJMnRu6A42fQDLwiobXxU1R85MiKXKH/CbHlnQvg6UTMR
1XYEeUgHPOW80iRnjA7WhUE/K/05S2Ly6rF/wIxEy+IyNSWNEbJj4R3TzrjhIfsapTHCBro32tB/
7hhDyF7+QukDuGID6Rch4WT2izWVE/ZVktaQ6HGOOVE8CpJk8Dq4JCMYEMiYrG19Ob1Wws05gyi2
Lf0sRAHaFh/zRJnajRhnezAHuXtMvbeiHbBjd0w/iBSI4nWh1QEMrIRX7VsowbAPNGGZcU6UqLds
utolJrQgjKARGdF4w+QS38TkFyQhHekrABNj0/DQkJ7hU4fmBSsgmNzLgNLBKPI9p+R8gHxzZxPn
SKBY+8+fMupJZWO+97HeLBjfsnK5eXV3s9TIMpAhz9By7cv/aeGG2gVFjVsf51yFGTgfaUEsBjnA
kvv9kCUvYnIhbFbjW5v56dU0rHQ7aFYE+mAOYIXyZDfl7Y+VBN0piMMa7cT0SiwUwpqOpgcgoW/V
p6YcrrkdpzR6A26IxkQi41ZvPtTiJEbCafsCs0QwcAmhe09yVuyV/Wu066O5zM9oe/8h8rM5GJpg
N+iJaX3zChLK3Od2+j1PGqnGhPLElC8BAVQbM2dnpzSy7ywsvxbFVYQd7y1OGCfX4mK5+jn1s+WA
Y/JoWCEgABN7uN25CK7iPZy3+pg2JIN4bx7CnpLwsS6Ov5ZuDVxoJLrldC6A7iS7RPn3nWm9FVna
Aijmqslje9kSBMdcNkz9TapiCwEEE+iEoyFua2RDLbGMMO4qXng8nj1hnyhT6gZkEykPI68JbM0G
8GLOjJvZ67orWJ4Ki5WDlTvXBLke8hoS2cfA2U5sbbehZeydQd4sYBpbe419yyq0GaZC7cYTnwdG
ujUN/5e0uvOc2k3kzKMAT9fQhyMhsIagjjAzSobEnTxwvTyR+NcyhvEjnyRQOpJtbbbgzvhBNjjb
aWNgg6XOR2kkT6VXv/suBMZpMtn6FmMZxbPHPNTBnmuQMbYy4FXiQ0adZ2MX+uO+Ev2V7Za4MfK8
oDShPcnrXekl6uG3q4i+pVFEFVDvkIfOOHnwHQqmfxkL9W0Xc4lNLJfscUa16/O4M4ZENdHUWFzJ
DIqYnqEIKh2aqHD8gPRNi+peQQH/7eD3XHz7e3A0lAv56Kvq0ebqdltz01Wck1bbjJFfjrAaSs0g
W6fbogFHNKqF0tObo9Ehyadd4rfa7YH3ofYVDlNbjAi/pdsfmrl8GLR81T2EV9sN2m3V3uWqJ2TT
jgZSuaqLQskSBUsniGVYwFYGXMFOiXiGDoQR7a9YEhhHvXWj9DoYs8Upsd5WRPLeueXIeHNpoi5j
c+R/EFKw60KUqJNgz9o053k4L7DJVcunmSf1dypAapmAPHqREXnfzw9KmE9N0r0Q9oNY1SCkhjn3
5I+Xzm3kHsAYtSGncQFUmO3xzDwONtOyTWT13LjGfoorJ9JtyjNTQS5GWkhSFwB9ZZToV1CSxM3w
0JTdY2rZ7yoJD7h4XYaNpFTaY7Uj0+5+scgZIASPbEfvQTPi2TBvxOu4CoImsZp9ZWSREcA+gqWL
vQBBS6zzJNGZubmJ+M2dAhYvOXYBPUVVEFKP1cZWNgzFiqk4lcwjL4i3/voThs1Ows8bm+SpIztm
g1k83BvFJ4MstpT9XWa733nBJstszeoECPtgAnC/FF71L4FMTZf6HUNOrLNwC+XsRFQHc2YwaEWQ
fg4yPOn2dZrmiy8a9sxudShERWte1kjbDugjHOSKw7uLxCmKGYGYpXFbhPPtU2g7Gcg2MVyEHH41
52E06OpH2X9woaZAwmwE0ZCnPQUzXE8OTZ9IY4QXCYeK4X+orPyeCVepSZpsbHy3YznR8eiTKcwD
HaOzMx7njsa4nhpIr9BKstz/nE2/PCA/TLaLYS971ypOU4HVmSuDoDzKx0Cgo/A9zZzm0XNm72w+
e8wt2ZxTO06q35O/FLmdlbxArldIYsKHlOUqIfAMDTNL80Ag7RAsUpEV7vXikdgQvgEe+WMMNVPt
LLyMYZuQZeo+cIoVnH7Om2b/eAKserYt+ussUerczvHOs9v3Yh7jYx0u707RfFrDxBNL9k9k8jpl
A0V+HyeE1tonPlTjmjWrxyjo6dHgAVs9a6cWPW8wjTtCbkgtUKDtEv1qhin/Hfx5LNGPZmZclsFp
X1TKlFyH5a0zQOwV5qXi6CU38BX9TgjBJaehtVgMNmAvihaDtts/95nJsNzhdUWUciWatt04RNqd
jeW9L8tVEB3V5QN26GKfjTUgwlmHqNBw3AcuVDWWO6rREwg2+utUF7est/+1pfin2VzGK7epqphi
moRm7eSMmDAPA3SrSVnuQd4nEYxMZAzeqqCI64MhDfycpnps6+zJ5LBoVWExi2H64fV7u/Af6PY+
NNxAlO3h2ajqcxnDHPQI9cbLHtWNV19NMDqxNM9aMmJZ2vvYkVQ2MYwaGHkazmDO5zN/FDZB4Yyq
3+VAZxEu3g7UuzvTTaM5and2nRMU1kZ118UQgI07xSAnKY5ST7Tt4d9B/WvK0L+pLI3wUj21Xn/t
pgXcNuhgSG9tviSc2CHfEBE4Gzy1d6NLAkTNvnQcTH1IJJsMlV4IJl6YOgB9r8aXtOUZGT3mS708
AczyN9PSHSh4Z7YFvor8FBVuXtnfgQMtBSUX9a1kcC+8v0FoM8fiEN6gdWd6QfBAIWMy+Xr3PutJ
esMLwD8wra97S+90a6XIgMgwD9T6gkSumvO3WBeooj0/P5Y+8pTW+6Dqb56ZwKdzF57mOl3HgAL0
C/I0th3uSVkMNRJ5z0imvBRplu85rATBocPRyQfjSdZu+uyb2VE6tMYF+vdjDJ2UbWu2sw0yFwkn
YY+2xhEV/HJn8oBe5NS+LkVoEu0Gqk6DlEHIYC0XqKDLRRd+earjGKOIE94FtQrvMkudSSuYL9m0
/GI7TE9wccbjOFl/AsqwC4XbdHGMadmFLkguajCD+sBMtgbetRfNPPWeDdtdSNzOKhLcGbPzkHMt
7ts1XqBCSERGn/s+EE5zyMp6uUqn1gi2mjTKipqJoS0fRfG5KLzvGGUNdlbLlqs13DseXNbUIry8
GZ3b3IeMqZzlrxc/hk78NVhDdfZgBrtd/piIkM6mI+6Y41cIiYhlZFlQZhMamLi/LtJk0JqPNo9W
7EcNgaYIkGGsmmCA8IpvRQ5BErwkNP+EYEOuELA7Kr2WARNtiqaTNMHtOq2/i/kaGLXWL5nBAJQR
ubNLeZ2C6iXsOZ35GD77uZZEcGFvTnWzTaqkRwdfvUvxENNsbEs3sM8Mp7ZGoO3VlfCtTVZb82jO
0ZJ637pEGYQed02rsLhXUnFnZZl/74zu04AyMamGmyk+ZctZ2wprDUvGY9bVnDvE7LQ5EzeB5Djq
6PJZJnA11oLxFZCiL4dCN5VcyAj0AXfgS+5goF7L2Nv7pfK2bVGRs95oiPHLs4ueJHIN62kyY8XP
GecXM8Vxg+sgAeY/pORDxlcOZTpqvH80aYw6ywbBfs5OdfD5s6TP2rHTtKcqI/9zpUF0bkUYNqh3
N0BTYjnT2wTnm++ZTbVIIDjhD0XsRMDDxiJmriKN6N6GoOT3Rbvt8mJnAWfdZovSe8/B6NC7wmYX
hjpd5gk/kUgjR306JExGFvVTVTMnH6gPdxoOQ4cjKWrcE7PN8mK67XW0YZq568wN+yRQh5IpqGY2
sgq8CNXeVa6/higRGu6jZXloYvabLeq8DAaCD2tsi1QvbLkFVD7v53QMr32+PKeSQaSljnLmN5fK
Bpsce8c8l2yEYv3cT0TLlpVEY30aLaqLfnIi5ofTyVmCTUJin83+Lpu1sXUn7CmV1Tx2BZClTpWk
GRIe1mEw3BSLQALEtssJp1ecZsx5vBzYx+Sjt+gh/U6kLxsCRJ+UwGIhtO3QCQTk7q4Blxk8Lmiv
SNUzFpcdoHvGPEfGwEx4NIIc7KIkFqJf5GuFfLekxB8QFNDNNiG5zb+YDdLh/yB3K1WPoZ5KHhWQ
/glhkZ7LqcQdmW9Hx6lOopU/rmzLO5kt+0ERbuVbtBJp52S7bghPC/vc42In9SGtpz+dckApW6/C
zJ/AEjQHyLBy02b1emQXF7PymOP1CQWA8ycbxm3mOljbBAyqPh4J/GqzR/we8GgLHMjxlzO5DP8e
cyPEfpJfpZFw+KFjjJ3uif6FAteBt2ZU6MAdm1fMusVORYTCdDP61tibyz2teL3rKh/ANOjCggCo
dXaVO01+GFNxZZJ0BSBGpwKue+uF3Rmxunla9I/ULMzahjOlx9VBXttz0bK8DDipIyenIG2WJ8uB
0sjSDrmfwWbGnR/Y3+8A7qHpmu5nTJZUB9XZDYqHHgg+kjlS9qyaA86wZ3fHFHbiRNL51un1wXOT
y6BD/xrgjAP3zqjHSrNf3eFqgHmgN3WAF7T65cRMTwEfbYauz/XTvdYCjVj/Zmvescqx35YRtEgQ
i4eD5TNdTUbvjXP9UCkjj7zZl9sUgyTX6G5K0TlKkgYPDIDufWN8L4i/2tXjeE5b0pim4M2RVIFm
u+pyIW5HZUZ572hkaLT7u64JVk/3F2HAW2clUigMYIxUfsu87Pc4CN2NdphgTD2yCx0WJxbo6Hfr
IN/P82ozVcckYCK+WolkHhR7vynaXe7Fv+Ukf9cKeiroFBFckxLoIuqKkxZMXkbVrsDYgtBFoWXc
6tr6WBDzB104H0fkGnhE2ROx03cQdmX37iovUpZ5WqPOL+itcXzKZsszbdrufM6n4hUXir6WzNvr
PE9fXTDE7Zzcm2XTny0nfM/ZXWqbCKGkKqmsPMNAHrohAxUnKvlGLOHtAJPPv4Bo2w1YTRiFy0fX
sxfpeopGzyPQEUXSPTbi+Bzb9hMo7AdyEEAt5v6HGK1/ocO4xe4RtVrAOU+27d8gyrY8RDPuKAMh
VcfEeGD9ObbDI4m207Wp9eNA0ga7yGAhebQSD1aW/wxoA8///1OAhgq83WKTfLXWdDXib+W4GPyQ
HpOtbvCMNv7HjFvvvKKMH2H4LMdYAgcv1rdsCRFB/59akBi0D/CykTINYXDOgljeKTOboBRtY1+m
98B558jCxv0jV52mILQgLIZ909P29EJopGtecsCJ45zH3O3uMGe8pkP21QdUOwyUiKtfyn+VGN4m
VYq/iT9Qpon2iaO/XedqBhHJLB+UiYC3X/9itjdRA2FUbXKjEPGPhUHBZzfhK7kqG7dZ1NVf/5JY
yV2a98QUdUMWKaOwz30F3wCOSrdZZHNJg+HSED+1iQOC2Az9PDkrVqfLPVS61QHZprkl/btgo2YE
+4yZTlSVCOTqAE64v05Ju6Jg3jJTXKTkJ6b2nVOmb0CEiLl/mU3vbx06ZM6jyy/WBHCbfVWvrJPf
SzOaavK5izCVAPSDf4uf/amD4ZxX7c1np/ww2pC9RZIQ14bBBJ7bwSAhwk9TVjAFKRTN1g1ynrVy
VZpONi+VTLe1bL7aGRGCV6mtQIEVayobUEis33O0NykD69tSmJBTTPmYtGxUWsVdG/he8SrGhS2N
WxFQOLENyzqm7lQ2OfUWjC7VkihsBs1H7VnZhZlRvB9cq3nq3TCLTGNQ31lWQRxq05s3u+/6zkuc
O38tH81XvG7PS2jtw5HZpjd3sCb8t6EhKzNo1ANCqmNmOM9WjFKk8SgplrZ5HXrnUVoSQY/Uh66t
jsTN7aSroym0L6hojI1M0D6QlskIR0OVXMovMPUX7sEJKaf9JpnxRY2wp2NSQeakkWAxT7Y9mdqd
VSKIYd/VzMMBMRvNAx8mxwQo0FsfI/viJ96EGoGozbHg3tZuIeXRi/qwPqOPYplpiVMmSSZwsTEB
B7NRvmLeNmrAPcHOzPPn2jL5/Ck5K8VQQVvlkxcgtJpohcPG/kiJUukJt0LMM95sw/vVaJZtXogc
jd+xslF6kOrBmwb+elnRUgGB7BrQxiYbq/tlItMuGMfmoZnzPAL4+DN2PAERBqP2xHI7CSFzTCzS
ycTGSRMbkVs2n3aOBqIfAYzGa92tZhZ5PbttlCXGrU1778SKuSiUwNOFBKr3AKNPpB5lAMJU2b31
COM/jCpvtsvSdGeLbWHQFTDMTIQus2MQBcQqsXAeIVLAVW0RSZamc52ggSOAcy9z2f1IXpUtNS+a
LM7ImBQEBjwoxZflsc4C9ik+dpiSR25XiGTYuYjPySrKdsJkM95PD3yt916PVITd+JUFH/h2Kzz2
jn7Umse2oySg+dTGxc7NAA/up6ztn0lxUg9dL27m2LEhnyk46CHuuNOW+wtyP711DedDOfq7hceK
0tkonzP2eYTXMEesg0+qvOA742+muLVOOq7Kg+TMvmJ/kVs9eSQa8wtOvC9bRImv0kcuTYgU7Uxy
Zc3CWxRP6LIb2JhWFW7FJI6NMxNCBrc8Awy2CZUI0beI4XEG1bJf2MdQBzX6Ms89z6X3nWJU5F0M
zFc8TJL9dLhxBQozGBOb2bGLxwQ3/rYP2CgsEylFYsbXyCpLdfW+wF2x7Uq08q01aK5O1Dl9itws
9ulk7bBBHmnE33R5Y8sltuxg2csb2A9zl/QsRsNFPVKYMpVwJ+pKJrwNlw+ENHWOIVRxWMBF8Hvz
Qh5QuFUye/DThrmm2YOEWYZnEPeO8NNbTTTARtRB9ZT7/pUAmjkSppqP04Jg3FqgyuoFZ9/iTCbj
dwqJVE7ZHTfaBWJizYtA+8rZQ+i6wlyuQwdabRn3F5FMNgkiBkkZS21fpGTsimFHPXmZezUpfjYp
Te2rt3jizi3EP4JN0nO8eESjF8YntFOiAKhdcTZP9BHdfHbcjiNKwYJmhmzFBJ4Py9FJWoLpa1nj
3i1JmFnH3aKM4deW7XjnhC22eXXKjk3sZPd92yKykgdCEhnlV0KdO39Y843js545cjBtBFs4dEhr
iCOIhqbKD1ZIbR4y1NrkXV/cRPNpVsq+srFvzxNGoFAVI3nKcXIdluKSJZB2PTFefbN/bJG4n4rS
pD5IcKCl8kAzwJVDDSqruPjsAsHbUnb3zQju3hnybRESY+5P5ngdTAjTWOFOZizFzhZs4XvkVNtk
TPKtQNmq/Xg5Dw6VUVz7F5R8IyWNk5/yf8x9JWrU9mMuZfFMEHqQmOceSzNtJzoNzKCIlLrwt8O/
fJ9b3EaGjZS+zD+Rbn87Baw+Pc+MpKwC1JA5PTQw9SA/p/HBbgd233l2ZyY5FqaE23ueS/qQlGTg
vuj2/cwCnu3hfBaeuFQoqHH9Zzmdow4vto2TyLDqkaKDYwguUxhZqhk2pqWyI9hNFfVpfmtnnoh8
jdRAS4i007yrV51wXPrdwVIzFjaHbBEWOkWbHkNrOstSFWRD9J/DAEtEN4wbVpakEZpHb7awYfWv
k0UuKMdyG/nE4Lhaf7ntuPNtCy1rY/WcBLjt6AY3jFYFWvrmYen+UIUyzp3/o+48litXsiz7Lz1H
mUO7D7oHvFpTqwksghGEVg6Nr6+FyOruzNdlr6yGbZbGQfIFyXsv3P34OXuvjfAr8lChJi7PARyl
tiWZtKqGd2TUXIfr5Knui0eTuJ1VZSVMGBmfqBQ7QBxxNDjcbKbwoWw5SWtzcE80C+56XOSfg3C+
O8/1troeqBMop/qrh7Z0aQ6fUKN82L5HfCCiDMGbR4bw1mkYjBP926wGH+NqE35HXrbH7cNZBvhA
NtyomXF8VBXQR2VfW5L/7NxElYoCjXatNx5STcnSNfUvL8UhXJjlLxqDqUGLySV36U74mnR5t1il
ZM456Cut2KW3YZaLHpiKLVEctHHNmFbaPCEEtLFwuMjBqBxNZl8CpF/TqpdISZBwiJCBESOtC5Dg
ZT7wANng5qlqnh0ruq9RqPaYcEiJsX/NrnMjDeijx6IX2vG3U9kPQzvcVdr7jDLEF2oinRezivLH
R7sM8KzHZEoHP7RmpshkC1atiS6gbX6azkUF3Q3sKYxBxXebavg52+VDNJefC/aCiCwkqfk50MRl
9Ezr79q6PcyqpcPvHXDevsspUXfa8lM0L8FzTCA2FtO7vkubdYRG8M4hB4TrjHT7M+vzIERQMr1e
u5qRkpvBDk6zxV3ProQ6HZnuOo8JhK0DoqxMYhQTA5eAbXm0V4aWvL8h/PPUWDPa87G76wb9LJnQ
zKghKwcSjznFZMeM+xSHFi0jn2kMqui6ayGehu3KcEl9jMp5RBEDXLPivAhiMAo1bQgDSWzE1aBg
JrQOLU+CAYxxYHUgR6PXUZMInXcYyat8Rp2AMfPOUO62FFlG6CAOA0WCfZsx1GMY26TOghmQT/5x
zA9T7fC4mVjCCvcBtsQV0C9KQEFXripcuJg4U8IBJ7gXPpsaEHegK36DPFqzcZPWIuKEQiO4owLu
+XQY8eMbWVLcRpvphkIgwvEWcq1rd3n8CCnm7Bi+edBzElFwd9adkkP00GqShGPoAnXhTejL2ox7
sOUCMitfQKTk97SShBTLwcldkCnKlS7WvdHYqCKizlgHwVxvAWZ8a0FzH+7HowURfN/4BkVq8sPr
0RRYlViqgozw+X4EukurRQviXRCfcQ0lBiWakPPzlJBaFW5Nb2ifi2Hez1H7QE352rFoQjSmS5IB
NXLhZHtudgR3TWMLaBzhg9ElFX1VWAcazenFGUZ8V2LtUKqyCsUeIpBCP8dwQgbd+M71bwXFp/vh
hPZDHZGxSwjZgRhtXteYH1v/qWYGe5ztCkNImvJ3+wjlNn6I4hH/gdHfsfPhEoNmUNFLZNK+T/JQ
XkQ3nu2EQMbfNZHmtAXxCtr0Alx1s8Yl4C1nrIgC8N5HqOS0mKCj0n+pDbwg0pebyXFeuhEFUdtH
cCTxsNwzvLsfjGmAnynHdVu0j4YkxsUmzzyfIT9fRpfuyzTeR+Qq5VuBRwPipg1LFwtxf3Dt9qkZ
52eHXtwa4daXshHlmPVL3+C6GGz6HEP2NDYJWjCy4mZOcsQ3xjP7WclEJ3y1wyZFBizQu8d1uM6B
zLPD3/nC+FYVlz06BT86kZ8iLH9xUd8ndX/w6/lL+dPORjEKaSz9FlV+DbHy7BqNvVwY+CCZl9Wd
PLUMaC++F94kPeV9Z5ZXWWuyCNFvRzF0ki7wKULpGZ3MDwa61P5jD0R+7oJLCsu5sRgDRa4jaZ7z
B8/aa89jv/fT9mZA23khBizZTUQNruKUf5xEi2PUg1nAfkOhgvoTsoIIbokV3tXcMnZdyFuN4Og9
l0N6tuj0YnxQxxns4R50ylkZQh8hXceHYqT55NQK4nL2K+Dexq1JipPrcvvwK+tpyoQ40Eb8AR54
M80q34Sjg04PVfPYDpc+zJ7NMsCX546IBUq7OjtZPh9Hp4ZNP2a/khDMMJ7fFfSCn1XqMQlz3F2i
a4t1s0zpUNT1xLRFNTd0UwzjuUbRZpUIgxqbTynqhhW7O21R8sYfealbESxFG57FQ62HG33i8tkB
HuCqOLkl/aOQXnD0m5xncvJJGKky96TaudxKO0QyRqC8N0X5qxlYX0KrU07AyIuLQs+WamKVIh6p
Uxf/VmwHzxSnGxmTaRTmnwLKylpGbn6oxnw7Jmm2nM3imOls3o9DeF/ZIj4mYWSe52k6zg2fBeQZ
dxe7XPMm/KxnRL49g/ibsr1TOJGubRr9PmydHLtQybunuJP008zWiiJuwVFS03cOLt9gpueA3oL2
0GSO30Q1Hrogo8cj2DzRMZ3NptvkOfbAzoI0aHSHYBliQg7JIHS0BJ+wSq0aDPd8NwgNHiOS4Z4/
GL2TpnIQGajpIend6+To/Qjd7HMmnsQD/KM7f8Z350/nsbX3QNC+kEiMr5WfPNTa+6InOe1Vlr2R
j4wFz4rTY9KYDyOb9clWxvfotD8K7Y+XcWzMbTi7T9zmESWR/ncdI/Hbd7idtFbJeKtXNtJ9UoZp
/mGeQKtwakzg4OwX2OPk8wROf+d41c6sI4fDpI8vKvdfjd6NruF0HReJjVl5N+5/nHJJOaInyJIr
h80+G8ps11YC2txSH4PpGZAT5gjNhOGBbKBhL1L7BAM+PnVZferq3rkXPO0bv/D9jWx9jOJxdu47
ghj+fCm4AzAbN0h79h3IuniRNOL8N29JHMsYf2OvdSF14rZvkcBs+rzMnqyYOVxVndq6m+DpPRNE
HN3Hyxe67VZeT2ePZ3SPiSvadEHAOZH6+bNqGf4CKYrX2qZsrNIGhXhQtMRPYNstvXY7DvqXlXrk
0cRX1wiwVdXN76hoNaYbGjX4cmwsVeuM5myn9VozrnsunGVqNNpHrYnFLjS5mnBd2mvahj9qHnnZ
hyuSC5BiA3PoytRcmTJ4aRLiTRscA42NDILuJaI2AmkKZe+GxngDfxQn4kMQ8cYwff5A1vaFz7IY
aO7YrVDb3m2QolBf5h3Ne8j55BSR2QcWusf33OlsIyyWg5jXCLzM34hklpnAiQN+Uf7a0++8t/2T
HYeko6SeJohHl3j37f5eJUlzEJjinEjocxbJB8NuuFZ1kbdLaTfQe27uLbRjuzxRj4Gh1XkKrbdl
QdO6Hl+7xkM2KZsdAcvhxfXzejf0VMdZjXIn+PBk+DArbJkZU7mNMitYD2YWXxw2vBxfdBcZ8mwp
saRmZyjtIbREMqejAehCWaO5SQtO9gKTD2QDgtDJol55SXMZZ3x5jZl8iYK5YAPvlGV7QjMlT8pG
jDuI6t4skeVGORxYD9uRjRyTnjaknK4IMWAagGSZTp4N1Ji0wLMv10qfFBeAQsP7a0GbuyYORsro
lzEY450R1F99JdODyccI57HZgCwRd4XnMcVsCadlak+N3fVbMA7uKm5s9yDTow2Of3iI4kdqqmnN
K0LVFfjuyTK8c8dNGafRDyv6bur5ydT6PqJHW5nLiy/4EjVqiwjSwc5SqPLTa5BrS0QdL2tw5+Qr
hsYBxWV3WEJW/A1VWnDvJAjegJru6pwmWhxjchDIAdrJsnaF9yuMUDdF81uJiWUjRdPg8BSn0EG1
3fjYACL6J9CmzxgbgnvOTdLCmSPl6LjbKDvHVkED57mBrEYrMbn6s7sH+I982LPXVG33dbigrKYF
RvGj1Mwk2kUpTzxjFs410m6SqJBu1PdyoEMNgmDArcjpV1SbIPIX2syzU/EdYSZy77jvDJcpOQp3
w+T7O4nQlyH+WMNMJ350oAAbeREkSCv2cmtVEjI4eVScNe409mTmAmFMH/HmFwQt88KBq6TA9/hZ
JClFqMXY+CvzcZqZKNSj5IIn3J+PYtMJ/pR0hgpCXxhoVrwUVY1kGBryQ0Wa7po63OuKeU4wAD7R
EyJndwQQkakfvQTBM5rhezPjOxo0D21d+++5ibsxGMUKxstXGdtoPudTloGi6P0OIBKKPyIEGqbF
mFTNsXhCgrRRdfcL3hijdwlXAhSF12QDk218mGQ8fhPFc6/N7JmZC+qm/LMe7Bg9I0SIzqTcdrh8
ZZG/7wE3rGbmS5Qs64weFiC/+NtqGPL7HkwVbMMFhsJWNj+TipoL3hb8XYXVzmvpFTrkwnKfDYik
T0LBxDnmFK98bi4V+5FuAcCNM0p1ciJpCdAhnbxfTT4+ucRZ3FVcqidNfudgGohty7fBZIub/HQJ
Woh+UCR2I99mEHwLDcPfEsKOnNdi98LhtOqnCYFF9jpbE9Gjmkhwh1GbS/QV8QbLtdTqIf3V3GRa
K7+1FhYCH21owIQG5x9fCEq6Oio6lyGiurCHnJgQ6ZXH/WsP/NaseOeZuGdTlBwUfS6v+QwTMhQt
aAWomqv7fl7+yQQN2aXqxldJ1dr+idLuBCICZ+twmQnLFpcwSEiTtnHfGb+jLjmbQF+BFg9W/s2a
OWPOB2hWQHSh/rj8PYfzD/GyzKawLP6k5zik3giHdgTtZsvBCbbwf/+JiBnhf6qqqJa7PrDHTaAa
gG6A9noz/GKVrybFZAaxEqq9BYDViPg8tM19YXvv0C1+LUrllTcigR60c/Spv5Gx76zq2fatC6En
1RFr8AUdRLyay59lNHxwVD6maQ8dOy8fBNGg0FAoEpEycLKoSv7szRNszua/wBib9v/LcOWFSs8S
ULEty5R/oYDP7JkyVqPcUWlnd0EL7rAK8SFOLmId5AAI9d57TWiMtHKMZn0lEGpgoDdKF2ZAz7Ot
3UvYNXsmRUw8FxCyYgez6YNxoSseyoLxiB0wOYfJRovRWntz9RNdRVaVgFfoWiXy2IY4bDX9fDPV
BVtQebJL75i1LBpdP2UVko9xoZE0XvrQ29kHCJ13Ixtug2EsjxHtEyaBeCGC15kfeceg9kTctrua
BgR7aVTvVWDg8zAHvUMv7dY3qo2jU+4sAVyxs93Hfk755ZF9NEhC5F647DBsGChgTygQ8XMaCXOP
lv+XqHOqvTNMXYEoJlQ8sozzZfz6Z+FULiBGsEVHe5JvGBfgDW1D3ZUHB/ItSJu1NoiZ873xzk/Q
LzRZCyfTPiD09Gl84lsBpeXZ0Vvjtdc5Sb8B53wXdfJVCRyECcuXiHQDL+l0ECGDitrYwSKDT+Hx
JFpJdsvUtG285LOtljEsHqp6mXkO/bhnoKnumKbT/7CsF98ECJA9O2oNOw4vTQ+wqzYwKYz9wxCL
N/h4KChphbCvia+xqauNzD2qG8shD4HfaPOKE3P796vuD8z6L6tOEbsEr58+k8008V9XXV40Dg+k
A3tXkiE5U1dUNDnhhJA8S1MDRUHtQcrIf5WNDnaYVLGFcaRLdNk4IuuLHLtfs59ba+3TRV48oIFv
fHIFwtecfTembjCVeW94r0GgeBg3VLz3NNoNKymtdQQSKMf4yhSZn1DikTUW5MGY8S23/i6ETYqk
kZ0wUcx7oZlQ4NdeTFLlq5eE/HIOh9EN3v2xew4WK0oFQnjFiIhjAsomqBZehm6OYoGrBRUacb/M
lzf2oFzg2g79VotXKnOYQ5NnAkyhMP37d9j9T5a7IqVUOZKvYIYX9PY/7Wtx0QegFLXa6eY96uM3
szpmRnuaPIZtSUTrxzS9HpFLdoBtCFqXhD0jDRn2m5OgeHQ+hoZLsN8XyB8J++x70HtR+KVcmjqd
wYSzTGA4VNUrMz3aaOPej/uvMGaFZj/cBoaoGV5s7eyh1R2rhlynnCdXmf6btIb94PHGYAzGIgYW
wBUB6pbs/OfspOjHMOJna7ooB/7ar6xC7FYnn3FBdSRjTVpf//vv36wldOKvNGZQOZ5kYwQXil38
X9+s0IoMj7B4tRut8nOyky8TWSGg2tfPsVlKCobGsMGzz2kIvqUzMsZe0qhdZxOQCLAWbv/293+Q
/59wmpVyLLFs1qZQ5l/+oCphcdDzUTsfIRjDm/iHzJ6yFGKUM6zrYTgWwviYewCecyQPRXDsKv1E
nARlloWID/08t3uWx2TbX0BOrSSiC1Dhl+msTTqyBJhwfcZ5dXQWKKdjQTUNpPtuQ+8QBtR+0P2/
0t9JPFCOZf1bLstjmQ747Djv1l2jTB55mFBT/myVAaicGlP/YqDLrAsMjGGtACre9RbpEJexfRxC
Xz/MTXAZcgCensGAfLD1yvhVSMxZEGff5noML+gEhbkIv8OM0iZXa9vOdnmRnZeNzq553non/ghH
7n6+ScJBNHEo8clAn/scKvcpqub3v/8cnL/S8X3BbMtFdwimFl6k/ZewBXSZMwR49qmSv3KdTxXZ
FOBtR9pjrZ+eq/TRqbOHOI6/IMAeJlH8TAIq+owQBmdI6tW44JUZehR3eIDvLINbQAIBNp54wNmO
4w48NMoFe5DI3KW7blpnWpIMNvbETaSfXnqPcprIi698SQQ16vJhpEWwhqu6Qf8mV14c3pplccJs
4o2o5D/2kf9W7vRzmfO/v6Ynkljxf6Ki/9cl/mKfLL/bv/2v/n+KpnH4wP/pYVkTbP0fqYtLluT/
/B8vbUvS9L3+8et3E/1LOM0//uU/wmkk8YlQIwT9P49K0zJJffhHOI3v/xux00g+WOYItqXJo/Uf
OdO2+DdCQT32bE5Hy3dt/tH/Dpq2/006DtsC7V/A88L7b6XT/Hl8//kYNpXlmg57iIe42DL/+njT
EVfw7t1+R34SeDjC0JbGSNe80pjxi3GX+SGJnr87J/02J/uhzxThSORMTeYR4TXqYP/gdCQ3VMZ9
PLqXpkIs65WKVlGHYo6O/M0Ho/rih8gs0n2c1hdYTYAI4X3Bgoh/GGGH4gDb3H9RX4D1/usOairH
IV6IBB/eWk/+NSaFzkraj27f7/itRE1azXGoaMD1kEzh4AXr3B5vQ2/H26ZzH4ocMD2C85MrIJ0j
sv9l+giw/7jduNR/dlNkbjNwOiezfmdwVp2Fty5C4dzrunFAMk0h421csIhE0io8aJ9mbLt8SRuj
WfMDHdxm5nTqaA6nDpk3fu1FDxN80JM/sZYbLdJD7yxbQj4093qIfpdBc2VvMi9TJY1N4CI9JpXs
FKNPDRyw91HFOBJe9pHx8PiEPnkCrYUbNgSYMCae2o+QRI/0tkPaMEW7hVVD86YNrsEMDDX03R9l
3jILIndt0EqSZ+dfmO90H6XYN8WwS+cebhRlPAoO+6Noja1BJ2NbOH63QwvbrGHWxQ+YWUrKXWdG
ihETVG3Z1m6Mq/kU5G26mHZAN0NhpUF9D+gORyUX/9uwjJtrJMBVqdELI4PpRctUT4Dr85zssYrt
PQCjGGWaEpfMRhzDJ0bvlPosCTF6O7lHyy0Rx4pOc4Wi6Mkdfw9KXz0Dr3gON2g9YTkjTBnevExp
DWRja6IsAUZBMNratOWz9BsG+KKHB97E3bZsQI52kcDPbqYvLXelnZvVL008KPjSPdSdcSiPjhzD
/eS9MZ4YDG6GMuwtQgesYkt4RLOyio3VrYuqLg5ejra990SMDXv+WbICaYJPWy5IO2SaJ79DRctF
AxdxVO4FIjl7DFeWm9/GUDz7MUZ4OpJmOjC0KS6G8NuVSgDCJMyY3LCrj0nrvBR2bG2FZ/9MY7Lq
HEZaZSln5BWYl81mWrciflQQEg5mLTXz5qw/FkQ5xmFPIaFDwIrJUDwTb3OaGO6fQiv4rCpm8LbD
oHeEPn/yRje5IlH7zGCpI9Oob2Mrdyg3sZdqTikvOli4GjEFUWg3CBZSiZl+LGd4e+3BMCGrckOB
ZpI/OENI0GOGDmSZ8CbpC5Tw+zjpb2nCRYesISzPuAgGhxmrxT0PFFUKvCPNqBT5/O/cHs0N8J9L
R8qeskHNSBpEeFoTZ6W+DJ8cBhHJV7+EXFC7oJ7bnmGIq7jh0gtKg3WJxaFMyw8vpuwGIH4wPbYw
5Fg8IbGB950WZI9cblMW9mXOXDp+E/08g7qGcfDBnsdz6ekrjoi950LWZ+WsQlvv6EyvdHBDinyt
tD6neX5prMfItL9sMwC4qhs09zMxyMRtJf6OHvM+iQxM2+XC2XHCjd3jwkiQGoOM4h3MvGaDEBq9
15UsCYIuASEQePlzXhrTYdIjnJ6nDUC7STCznpsT4EMI5omz5u9de+neK7i1p8lnFzbmKiJPR5vw
VcC9cEvKnbfW0B8pYzYEbjDVLbzTd2ZzhFx7Ser50WCKIJiPlcTP0LeBlhOcrEK+8Xmy+VkHVFso
yAaX2q7EORWFz3HMlMDq52NZKX+bg04L/bNXv8Z5+9qB0TS9RX/dQpIL06OodbyCxLxmzexLDd+r
WrzIWl+I0k74jndZEuadmCoKUcsVFTbW0ANQJwxZPkHxRXUPCGxfNLdCDvYdlECiK0hL6mUANA0w
HLQqdHDG0KyLjsOMtGQYyE6EAXG4oDfYoSdYT4519gga0+QeuR5OdLNaTcIHf2yEuyk1N13BmcRo
9DMtwhbxyKeOo1czBsKv1Pc0qd+GmlFmRvahion8CYjF4Mh79+YbQqQPEJ9Sv5WLPNzuMUsiUEI9
mnQXgZoAL6lBZduV+64wrsnE35inGebyCJi35cQ/hfU+av/dGPO9HJx7P2wWfi86WQ+vRDdPJeoX
dRM9XYvBv5aTlZIIGtGeaaxfsmcgKuO3wCg7rDmwRlTA7c6GbUmSi+3saHvOTwzHc1qnAyGezN9z
00jguUW/59LEWi9XfgLH2nTjtyFCwtMZ/RNzG4NuivHQze1X3gp/n5b2hyj151hrf1US/LBhRsKg
h+0F+AqNSwUcGHsK/W/ZH73BQm+RdYwsZg4/HNGkaSSQGmdmBsCK8u1U5OTXJ/MjQJalm+sQ02EN
q4gU0HXWJxfSF9cSxCfkqvFhKih2Gw0nKwdTpqMUf/6MrMdd9PWLjy5HjyyarXDg5cX1V1Ml3poR
lgdmOyeHRhJkVEdMrV1XPQ3lVUQKe5qDwyBq2h16I3be3j1CAD4y5Ro2PkcDGw6D4ZD8EGBF20ZN
NxBniFz7D15kd0lViqtRDxnibZD8wk6hzgKwCSr5NsHQrQua/+he3qtRuyvt66vBxJi82+qn23ya
mb6YMY20WDPB7tHCj57EhuLB0JZxu4G0cIjypj862n1AIwfgDh70HaG0LJkO+wd+1ub85ws51Js4
FckOfMCBgGhibVGIrs0clQ9gGIBWEUQXxzSTzSjtZlXj+t21DZFOutm4DnMdLI7NNpcocGuNsbJp
QGxm2fKAqVvdzzOHXgEjArgVaOP7YmR0Fi2AXUAyq9ivoRNoPl7looCGo2AaDX5Mv17l7IVFx7RB
00noHEVx4MB6GtSrCBCZZRgqHAuh2EKDtLhOOgDJVpY3YbrJhQu8UtwGWtL7wTfeaJ/wWdXZY9iW
PwwD6FPoHR2zaOiO+0y0/D64oTU7E/+0p/lKukhnlGdRON3KXRSGJmivdThW5iaRuUGcVvBQ9rG/
jhBLQXppG1Ax/ZPL/Bfj3XZouYd6JThSj+zEaDBHSsRFd3dAhladKmU/g9q01nM7F+siKOAYDRgz
jR+Z4sSdq2Gfw3oncwf7ZxDkl8koml08pI+p6N6tCae6Cz+aKU9+bTri/IZivic/EYtQqineBqff
p2aH2kF1L31iXuFoQmOtbHtXj891b+i1Z9MsbGGDVzRVq97fhBh01oPoHzy77LaAd2hfFslrPBwS
UfpXaouyCwcEjdTfMrX8gwcwIVVMs7VuaYvaYmPkJVaR6Rj0GThy29hOXFIPQzyZK88IWLo1ArQq
f9EcMqSBf1USEaAC5rkNB7FuXFJfq+EpI6aM1YCvGko5qAuutr3LW+6NKNrs3Mh3sfhMoCYjOgiP
ZAn+xMTgwb72cCJIDkd8btaTkvWDdPqLU1f0hY3evobh/GIOuXffKZj/bqaKQ5WRM5xNzjYzuHMj
bMe0XV29yr60gbdYq6hpzH7T+xmIUhI45wBOUO4luxxsA/rKcSsD19qhh9v0ott286C2ien/bCOK
p8IX566srVuStpepScKzUxjWTVmoowZ0IHnDK2n6CHCMS/gUlLgIgckhGCAVVDKxdmhaxy2NyWEr
BgvahJzxrWZAEmhyJLdIS3lKS/MIXuENnjXOjALlFb1qK1/7voFB2d2Msd9eoG0/2wzEOxzEzByQ
nlhh/xhGnDBVpxnFtKNHk7yIIPtaICGqD7rQYNZCv0azaUbbkHf1IU98ccfwD9iOZOnggfxd6Yhc
i4X1sviNXGZ6K3px1jqG0H8Zi2i8zPxh+1z2n/FEN+Lu/37DEOxAJJEfzMlo4E6H2xkQ6jy5UAx7
g9JtXHIbVD2fIIL2G5W0DIZMs9irdMZRPW1wWrrPbIjuNemZIpB//FDHgX7MbL0AUYp6z5zo2EmJ
MxJdV+34znMTcbPB27OG/Dp+gCU89qb/mTs9CEVR28zFH22dRddxQNWkSTLNpvqulBYLsR0+Qds/
UqL/8Gf/JxmbwM1CDf9d/iS2Qxluz24IJH8UFpoa/3eIfOmurhEQgvtCRXpyOx/YYMab2CZoERPc
q4HqgFuY6xyw7+y5D3qGG6wmCJ0OcmPL5CbdUc3E3hNBGP4a0f95Mmvyr6G7eV15bSvIgIHS9Yor
80oQuRR9NJdg2Bti3Eibflo03RhqJIbxXgzJknhBtGo/Nc8jgCMH2r9Y8n1yj+YcrM2VF46bukDo
HuKTyaIy2g8jzSXNMij95C30bZyamHRrnXz5QXkbQewSsMAHjmyIm0x+HFLt8cY4b67R7ZQUHy7W
kyhuFfgBTMikVaybYmoRs5q3wce5HNZjwmhjCA/tAHVkMTfpKn5KBo/RH3SPHcmgemM3NsHuVV9e
006scRnUm7oqXXoO+WOSRiXyLpiEjdFSwrMIaXkWsKHV/G0DUNtl6TJYJ7N9a4j0Z9G91UnUnBNe
mTJr4wB+T1Y16H2/hiFrEdVhYZ3l08pWE5eaHLrJIe67G8/poLt44xqACiwOh7qA7aSBjoFFavqX
rKZBX2SgPIvEI3ox9iSMCPh8gPXtNYpx5z70SdCLg/g6VM0LDMKogzm35qO/F3Uf7tO+K2m3B+VR
eR8mCpPhPNsEB5ERJNfxMNh7HyPASkr6mmFIaLq1GXx5zJro4sPAI2hs5qJQzhiZNl7eQ78I05tp
RBuYAlhNqgJBY+/tkt8D/uWkGE9BVPG2zQwxvBbQecjErCAY3i8CuGDopTvf2s/d/HsW7UulnB/C
n+46+dN22i9TAyRsuvbJzqktmNsimC7lMVa0GGo4ndwbkqtMsrWa7XNtO1tYc89Bjb/ettoHVw3X
Xi7QoDDQu9BCU4uY8AHMxXZQ9GmnihtSNdAC1u2MIr9FYzQBmiTzYEbPkeZXGXHT84IJ0o2C1VPv
ellOW4JPGK8ru93V6ndXETFRZuW4svHe0aX2vL2oCL0LKwaOVQ1xiCA1V+Q+I2yTdky2yttyoM5N
2y/udtl2stppy69DDJtYtPqxC4N9Y8IJ9fCtdOr8GD7gyO5xr/bm3QTAdltYbDgS8FfRDt3R8Cp1
qisXMegMP7IHbHpKPPaTvHAvUi6xGzNgAzMlu8Y8JJazz1Moa2m9sJVS+DG9xfKzDiW64ti1bXj6
53ga9S5gdkp7ft33M7I24jckIZQqIDClns1tPdRvneEfVbNUWhNWrGUTa4P2vRUtiVpRJVaGGb4G
6rvG4s7INKNo91D4xhGcndr7iOX0RE4Ks9UUvcDgwXukw7DuWd4MisFhTIx4HBTTvp5Peuq5IqaX
rnK3HRgN2ymcteyqmQckWKuwuDiG3g5JyIXOGxfFz8YOSSedjHHnjvI5dLIOgxMY/sgJtvGI8ji1
LeNs+k/wqZb8ZO4/XE3OlLVmbm3AezAKKAmy98qjrfItQDV9E+Hg32FKL1Z6hHvqRDGEOiCG/iLt
6EvuGyR75qs5UQ/UVpgKqoxkuXkmVzT2Nr7RXFCtXyazneg81veubdpnTn5J94HTF1VKC40fw19h
ZsENPhSDhOkRp5f5UAOfS82gfIzG/Fmq/GukejsrjTnHdObnuRV6q9vBfK9976MyrPBoWUUJHQ0n
95zB4ypQDsnJ3AsezzVhmvOmTsWhQIQStrVcERZTkAauD8ujDr8/AUe20Eoi9LIKQsipWELymqF+
avzum2oZ+AyE3idA3qDbar22Tae4uh62w9Y/oQF8dYep2U26hLqJUlX5FJ2lBYNl7tUDSyPa0GOe
T43Z2Ic6EVtPy4uuwenjWv85G2OwSqsgRA58hwf5JW8gu41YWVA8wyQIKOoAgyhOEQilxfDNqse6
XdvBOkQGCjj3qkxnOMnJf5qL9CuyYc7VggaFX6S/VFo1j5YFlrET4gXcY7kNhoaLQJ3MV4cXu441
qOtIEw3FYfoji9r2bApnz5leH+oOX3WkhHGgbXOfxsF0C523TKXJsqVwixiwSXW5Oe0TH8BfLnT7
ru36kRLlXjdq3GeJ7B9cguzu9NRgOkfkGoY63dsquWbjJDdhjHopS1C1yQLIEjd0GcdPmI3I84oJ
AuwykKUGtE0DqOwpHZ7z5D5qsEyih3sqy/FSNBHJghEAJuxr9FD6jPZqgUAcMeUcZ/g7OiAihlP8
po+IFlvJE96uAVAkvvUpatkINvw6KpkOYklqWTaGSyrwOR2RjVaQzGggCrNVG0cJd6uLGItsZr2a
kQMdn6upB6iGFl/Eadgsk3B4WgTnMf0zKlhABKfnCB0QPHnPIS1tGEamdxkhTI8g0Yc6y1FQVnRR
OpiosY9KR+VnmTmnciHS2zMMAUFv7+7fOTqv5liNNYr+IqpoMq8zTA6aUZZeKOlIIkMTG/j1XvjF
1+XrI0sa6P7C3muPRfQ6LajqvOHPwsMOtyhHyH84VtWUnny/vgyZ++6TQZxYBj+5s5VR+dBF8gTG
6FFQCGaLsSs6D3DvRxxX676+RVwsrTZskZl+V+64uA18Du56ZKJF/g4jew1LC6CEdF/VMR6gKlu8
j4/NcPN6Xgv+CBVL8UuBtBptXyMILzmhK2X0TK7jQsUC9p9X3U0aCV4Xp/jKkuyZPhp1ckh1UDWX
hLu9qpyChAyLFEKcbbNtyDWMjx3/t0tWRoxh3t6T4fDByxloTNFAhSuMZBMnX3Z2ONjxYj9YLagO
iuaJuELYkhHc583ocE7DXtga9HsgIcfELgCYMO/xDyCSkcePXEjLSmB0+xd+xw+0tB5fgJLZmGLu
U41UHZYN42Q9m2RJVyOQ/koh2HYGl01A+aoVOkp4gcWiOxmsc02DXD3b76jzRP+B0eAn7e1fp2lO
o9dxBn0gYFkcxeq9dfTdbIc+J1Af7WRjfSvjlZynA4IGzPD4OCa51eLnLgf2B4p3Y3ecw0NhXfqM
eNOdT9OfAg+GL0jcs+jQWVtds8kK714MBY1VVK3ZcTGJY/L51+oTJMsFmVG9WmJ4R8/6NkgHU55h
IjLg91J3+p3T7RmlzK5Dfdt2zW2JDKegbcHBI/kmPSSkO4cT5C+3LhL8n3D2iqBXxqIrYuzRDauM
ArVvEeWpB6NNrz6hvXtLQnnT9WsYJ691zfDXY6+F+tdoN4BBV5bOiJ/00afMs/6lUtDx+Oeuk28p
g1meibPb+KfeaH5dkf3gxC0J9ZJYHMM3MmTIsxhuGtE0dV1fuHr+Bhe8WMrwRJVnOXvQV319a9PN
7XgKmZ+QTLIckaZPyhEcxAc7r5hyjkQ6oC4hq5eHT9MSipXcYTy5GKLdT98OjaDQ58cmy6JT2Pxv
GybVjuS5zdgD/6vwuK7CnnmwaYt3AtII8jAoBu3B34rKtQNaclD7XbMF5XqqRq/dZ66C4dCbDKUu
5Hmhb0Z+HtRDc9Lcj7br1akB98qQpQ5gfM/BIAkhyQvns1eULxB/Dq1H3ofsxmNZL8ckMGU/1erN
1GrGIYzB7jtJi+2he0t0IsS8vLXJ58s2cIWwhIAXpF157zsIwZqDmz3z9IJQLcJaMeX36NPwOWV4
bTdWrD2mRX1oy+yt6hitiqkoMP5h3NRMcYxbjBlWngGV77G82JKMhLRzzn5ByWG4Btotyiytj6yj
lJI8qj7TDsrmyHDb7Ogt3O6xyrGoh3oAsd/aVoAWjmqeDzXcNuZT03gBIR0ATj6ZWlt8wE14mvzn
NNXDXakDlS3Dodvia1pc0RqlYkEEkfmlCdjLMREV694cwP256siZ9Q7hrgsTTNQSEJvUs1/TJhdo
gY3YbxOJuwR1VQQH6eOpr8Sr1UDtYfHOJyzb/egHzD8wjYRJMIumC6ZQ4TXRUUqIPslOjHaus7BM
7MYjYwaHfCXkv59VxC3TVOpLMRN2cc319jisegEPc1LfRq1WjTN9l/isd+hrjwb6jHXSELFVhnOx
UZr1C3ACNkswT/DH8dCMAfkKISesa9DCySeCx9BpGVzRlf4AKocia8wAZxe52Eq5HKelV+xKg8kI
Iq563U/AC9wseoUp9DcU44m23rmUGOscbOs7kXmEAQ58o5ICYAt4jfIiLMZDlOVHD1PSzauSL7co
dr0ky4+o4OIQG2Qwdoa+Y8mKM5rxIGTJhkspXoAp4dkYqmenCXWshQiYvVbg+sPa4idhHsRx+R4u
nY6JBGQVNuj92+bKIKngSfLbYO7rAhI4xwLFgtAU80WezvWAI6LUemwYVpHuNKQXxxkTHyBOb6OP
QFpbt9F3taIuFXO9OADahy7rzZ0RBRlREFcVNd8oj1Y0lPFDp35SJ/NeM3VnjKorRtQM1hRxuPPB
SdwzWcUw0sxRHOsa2jibnVVK8bG3xwY8j5I3S0//4lC8l3nqbOjIBFtfKiAd52OHFWH7j2aBPHKf
+bGERID/gwt/4pgCwrcHp3FshZwPlVlaxxYqEHar9mo6Q7+tBZ576vzRTaYrhImVy8L5g9Ib3ebU
1s/D4NJL5SWX9gi1wAobfjdhe8mJ87609PmkDZPImOAozAp4Z+Ae9tNc5k9hhYvCMQlwG2MiBGtU
1kOm+0CavT+n4+Q1vFc/kf6hp3A8IHC60XDeMvRh29oa6x0FuWRS0iqsu2x6bq5LBwNKkFARSQBL
VEID0VJce71MT0Xlyy3E0KNLlcdwrXvMQkRwuYaJgOlgz9bS9rp/SZs7pznER5v0WJNFSJ54LuB2
mEgMqzAbyMELF0ta/GrLythMxfRTposilbP8KGmtKbhihORV/GTW+MZ9LhZwDuoXYyqeNwNT1CLb
ARqJBpe5FOgllnc2YGsYN8TjgXUp54X/pWJ3M/Mer2u1LIGXfRjmFg6qsgTI1CwsWLQU1IbZfPdK
RWmPbwJ0oL7pUqJICNud8L2zPY9CazMrWDDIRnGPA6rJrdIEF68xR3GrDdIKjKRu0+zEgPqztFqb
J8rKtk645Jl/zRZvbA/5pPfMixn1M6uhat7IjnIz1q8WeZF7WjGmmaafAOUhArwonnMAF2kedefQ
dxkqI0gg5gzAw0htWmbD3U+L7jGVbsEuRH/GqIS5DBzFLkFbXMWGeMGwsgot9w+NpX0dS+0+VHDG
O6GDucz8XcgX9NxcwWwY10MG5azIib+b5QX+RvoyArz1TNk/NUkaHgVWxvWQ19TyvfaaIiQkGZT1
V8dN+e4Q0YQvJL3jX4KpA9fx0YGAfbJs+wUdPfX4/Ba65dn1nKs1yp981Hmt8BwPfeD2IbNL+2pT
IgAPNu/870WPIdhOHnOBEm+31hBZbZA5bPBLr6qqxUdB+qEfPtq1f1PhThusdy2ddukCZ17ACZaF
jaQ3vZ8YADIWGXVstInYSts9eJzsmKq95zRr35PkJ+zhAkd/UafKHU3GGW7UVZumd1Vi1vKJtIvQ
afDhvxm2/5j62HLmKUNxR5Npirs3iGMTQwkse6QPEBsxDsBA0udVjAXem+W7zxacDuevmeM/kwMm
ZJe7Kqf0o20pi913kTq7P9i9QJb4t8mX8oK00f9EOh70MTu6zvTlS+eQId7jwvGuNEDPSq/PjW8c
FsVnCwd+hFFfAK+2Z5Rvzc2QDnkSZHpX+YfJjpzwAYVR0+M+4Z/6bfLP8tRtzpAJ+igmBu9ApTxt
VOhvrQkVt+anYh2Fc3Mh4ye++Q0zJu3Kpsr4Zst7YQthvYZT+jd16ED8lNqIaICOTCncKbYcr4n2
v5912qk8YueJxucJBP0lN8gTG+iLgTVEDoFiFl1y6TYPqXCgDY5E2Amn5B8l85Z+uMVCu+mABjDA
9eYTGfCHMam/SSWuX2PNvqn5w25rHfTdRHhTgt4BrE53GEUZ9I6VPElLhGz9DBJRDDTMtSXzS5So
ch/54ht3/LRpoiy9En95dpktnQ1wjIXtts+Ck2clrISgQ5m0QUqk9oY8F9o8f9EfZlqQ9Z0ORIdK
x4m8r8jADxMJ5zg6rN4zALg0g8wYRrAuXg67Z0Q7AekqtY8xyFbYhMaujgi7axhA4pLbd4gIgOCz
eJ+qUR6deCgQ6HoAiaxoBwhxXhe8vQSw5zuDNWrEZCRoHG/e51V9JbRYsnSkCpUTROKQ1AG9+9QM
/V8TF3agF116qhZkRZGEgcXg8HFIrddI4RvuG8CbqC+MDpWHL+ND4bZ8W5zfQNOJjxhgv/O46pfE
V+FGRPWxJjlCo6X4qkXgxGWxcge/3Q0RTipbmyn1ChY+VqGcbWjSmdY5e7eCk2vtuPalc4rs2Tbr
I7lx6d4BSByBr3t35B9jWgx6sY6kZgbSn8ieBdDSpajoPSlwLkV2prNKsbFpc4ykyPnLnj6ZGDHc
luOHgT9uBQEvPmW61W414+wvSpdxTuZbIvUn7hoENKWm7SCtEWReNO5BucoNegznvLZqB+VOHHvi
5rehA9pUM7sT7KVmW4/Jvi4Z1ftiFqQduRqR8+AZaM1s9n8dh32D19WYgAyEuR/iIIzEBZtl0naL
e27+wBZBHSG87koxUR5Gg14QXzJTT0oV3GfTGU8v2+TJdF+9kOVsXEPHaXizMrvSP8eOMXg/zL9D
Ot27ITtmbB/OPd7S59bDApM0brZzElZFaY/dLcbiNyRJMCjsMnXkfPeKP980S7EGh+T/v8yYbZjt
3pPJe/Hj/JHCj9mHN+0VUrk166sXBQ8BIXJ+FL0XTDDTGNEHdpoTgFdH/RoXu4HjwH1wInT9BgbZ
MBwplACSrDOGcXiQxg+mCfQbfEHfdRVqH79/mmr7bNplkDLn/HAWpcRk/eU0rq7RIMAQn+FoOq/K
MdkJmgcNZNLW8eNfLlizR4XQ1O4fqGxg/gMFCntf33IeMeUhHRqqn7KFoS5rn/ceetvgSeYGAMPc
hKHafAiR22znxhR7Gwff2osb4HwdNk450AsjqTqwYL1gr0yPVt+9F5L8X20RFLqefJZWnMNCQUNi
WVrKqfAbmfVBK50Ihzslt9ENt0zzyOrSkpORI4/oE4BQ1TiZu8w4W4P3q7FKbTRgJSONKMoAKL8I
r1heokFKq57rrfiORhdlMp6KiXHZecyPtkZwWglsyYuH+yDbE3F978YwFmtwqXueGA9eG4QVriu2
tbZ1V55/tCgx2YwQgET8ZiCRPK+7KTKDguTjOnFPOCtAFuAs3XAhEBsuWEOhV3MNFsWjXUTL2hcg
iVs82D0RZnHqsniYjlwCFfTW+BcTyU6aNkuYmEeInYnOAmcN8xVu7Hebl+GKJMUqmKU2BqKtLOQ7
4CpwFWJa7Z1kp+v12mNkTKOSGVtPo3FIYa/IiI4dbN4DhFbJ7dokW6l4h2Q1fI3WdqzlWywNFIy2
uc11iLoTE3eueBxITUNOcIbHYLJzDIZ822vCNO5z7v3D9fIKOVipbt6xvcYrozhfePwoASZEFI0Y
PmuRTpsQSfyKqGzQNSUCrpR7C84RR1FT38EBUpMD4CDWy/ozYyaCCBmpDxsi9XpqLFUa1zJ5H+Li
3IjTWNdPUk3zAttdyDgDBARtK+f8ph2JrtmEPT2x4AlaWZr4cvXqzZRfZI4QKFuk28bMw3VVt2vX
BDLtDO+pDV/TTpFQ6AS9xk0UGF30IS4KrWQoyWqXonxSps6WpjLRWnbNQU3iydajd5RxZBPJP1Kb
sVc2bQuGub83KBlXosSyndjcLAmGFWypTySufODEyNbYXWpgt6Zs/jolCSpsIsDZ/aqbzCoQCDqx
TFqvqrWJgDB6kigYBBUTRXNpmnKXT/pW5Oximq5hNO18spD7M1lMECbNjiFy3e/ILdiUEcM1D8fe
BpMge61bj2yaGVnQMMwzITVMXoYKsFFTf88xs406xlxps5MrHRa4GpjTVS2V2ODVOwGe/6fN/ntL
vzu3HizACHElrJ/H3LbeK51ZYF8hxZjO5Ew+ubPnMJT0510da2/GlD5DUelMkLkMGBDyOtGXkrw1
/TAdnOw5q8Z35LUGZCyOZDx/C0edA3gQgY4YI2ESvR8bCsV+dkzys513trwp8+EHvtFAi3xK3Fns
8BX8myIyGj3sSsQfIWPjkncIXM/G9q0wyy1RowO2xWmTJmziJmNXhNhfu7j9wPsRTPZ85fWoVuS0
gsOwLVSBLGNqEs+6tzbmUcZ9N4n5m8/yRSMG+9q39nfBTPWQpBVFK6ky7J1NItsJLWXdE2SRxVZp
gQHm7pXBNN15PfgPLRLcjHW4UZCEUYZsJTHWooAJif6Mui1d6rnFQlrkiz/WKXkjx7umw3qISvBr
/+ex9Y8wDTCMEdlags66ueCQ4Vc9s8r4YxBvrhTjAAJPVnbd4FqbBXlOVVdvvZEI2QiNUBYml972
/sYYUBZwe01NrCtlfpspidFdgy8YPCM7iiH/dF2gIhgFs06Av85y1l7zovE0b5maX1SER9ownk2S
BIOe8f88pHPAKy8WHcPRJD3M1GB6Dl1O9KA0/inUPHnkRPdxDoNMNnJlRP091Z1b3hUIu5A1ZCko
VzlwQyb1tZSYf3o9P7ZWK3nJ8Bc5dBpLxRlSfJ6LoEmbP2w1Gc0bJI8YtR4VR7wvehIM5hSbZ0J7
niR3dF9foz08WMXJY/G2Npg5rIyuQGtAxsFq5Ghhv7OBJoR3ByUG3KtL9AOJ9qet2/TBieMfsm4B
wPjDqrWyD6/xnhWEt0Cbsoc6UdMpYpyWSMHcEiKSXe4zU9g79jPkI7B9s8fkHA12v6LonKjxF2sq
qQoNY1FH98n+9MzAo3dpFmAMCT3ZAfjEGxzxb8iEoNqeJ4P0LcKgt2paVNp2fs4ZY0JD+Zf6/f89
TwoQCgVYEQ/bPgIdxZv0S5hxxKD8IZoGHJipvlda8lk7xCfW7ri1GNQOU3arlAuXdCI518ISZHQK
iSyD+k1mvobduFM9ip3WqRlltSleT8X2eej1s05You6W7+BxGp5oU1JQgC0N/QSF53gcBv99yDbw
nT0sFPa8k+PRhAIXapYZ5BmY+I7sQbLfc1aul5lsjbUngVHOqsVdFBJ4z3rRK7G/TzUpiCxgwCQU
x7YVBux6SLuEJCHZIVOZjIvRIoCLJIepAyRjB0Sk3ayI04+vcSHTSgfSCc7E7brnrEcm0EjjOW+g
xHeBB+vf72AhZf54LHLTDaIWEXhUNOVDqNIbda61AgRivlkt2zsW9o1skh1aLhQLeqkfm1o+gsWZ
Lp7dbfqibb/KHlRH6oBR8zhqtonXTNuiZr9aEsfL4yONlSr8fudZcHddbyJ+byzYzi+6Ftdh7poR
5MYUJO4/2ZMST2buK9eJjxFZWGjIC27UJmP5rVfDuocnjVyOK9cynCMUWIS6dUfuk1mSpdBar61d
gqPzR/FkNp+6ntLX+5wJfgP1CS4PTMwBoWQq47tTVu7eEfOuNSPOu3I2Tj1hmKcQIKhJmqaVaJeq
yo4JQojAksgxURpZZAy4IQ6LKjozjfpE4jM/DykNoy3Ai+sV8dUG6b2YC+r6OoTGAVcRHVYhOwZX
sbdVQ4GzZ2zSc+dysSRFTkSCTpkyadZHQ97aOWnHpzYUM9IGOTwuSfHgR0fCiPi7KLcdsk7AcvVG
vIC6wfgw52j3sdOIJ9oFtI7lH0yVVTLTILeJ3EeRK+5KIRUXvYwxG5dnYevVgQ8oJl+14qHVo+Nc
9I9mj2EbH9GzEzOZiLwWdVSBnAAPQXKCUXjxfEULhr8Df65iliwyfxO+Z95TB5VyUUMoltZcmn3g
2xOvQr/gwbN265RP5VT6zPCovmcm2aAsgpI+wzfHN7sxkbMFlLBXNyw+zJHubO66P89ExKP/5WF8
bHpMAaPLyxJz3+6kX17QDaFRJghK0zFXtHl8SsSRx5PFR0KPMSLzJ0Ozf6f/XHsaiRhcD5dMi/5w
P59HD0rhEHEBkiaCtM+wXlrr7CJwcsFlrWxoqitD6d8tl9QKh8Y1QYuKG2LVei4Blu7HAJGKGGWM
Hq04Ou2csszpT5mXQs+0MhJm8n5jq/KzwhO5TIw2nY3hJ3xNx/goQ4CCGXFwtuSCFFXg/Yta7wLE
8JB3czAKDBdi/nJ6fysr+atLxhBy8ZCGSbYDeAni2i7IMerh7AhKbC8FRoKvBpIM2Lcu4jnNcrYD
nXDYsrZaivuzmLk9aaUx8w/zibCDbt3mrWRg2P6OhS2DZIgsOhZVbDZdZDlQjaFMqRgYmBGYoXPw
jYIBjm8efbsfYPSkjC+T2Nu0XnhpkhD7mGkFZHsZlwHowZa3bdrUUPTbOhHP6TPdkbdvE+R5CZvG
wNT0Z0NCujBFirxEREdmm4S2NVIPAFqigZM2eGWhPWeqjODnEh2Hvt/GVJk5exveRhzR5NueLt+y
YTa3zui91br94yxai86Om4M7WRvCteZLCtpk01k/LhjMD1vMkjU+qmcZUWIQlPPhYSw/Gi7gjx5s
KhI882Ec3R/d0mFTdvJf5cXqlnnZbwxsdQcQCdGknqmTfWjrOrkz49llnS8ukBUFG5oOAaqriNqu
xFsyLZXByRphepdaW16V1moXRNaYY7DME60T6fLELDe91E7U8FpCo2zTbjM4znHOfAmA2Hzkx6Ur
a5j4Vy5hv0J0a6cd3k3GnK2W3Udbf1GZyWhJi9ggZpwkiCsONkkwU76QyvdFGb1ApG6ncJtKEptw
RMgVZsJOx4ERuyjSvBoOUcx2ULbhSxRScMeUg6TqoWHFIE/8IQWZxyM1OjeAN+hfmAHEtntCh7m2
p4SlsEyeI4WhpVb+W4SgravEPyqqYmto/lOH4H89MmDiIk9Oompw7PrxRQ2dvS8ljWk/D9ndTfw9
S8fHOYo+sxoESUbIkjvhTYk1bE0VVFgnrf8iMeAEcFna1Did2KTg+GA/a5Uz//H4MtQgRgX6wL1b
V1ejQIeOc+OU3yFXlQy+sX/kDhkyo4YdLJlTwEiB5dKOmn74ajsEM4fAxaFerTzmZGsQZszvqkLb
1rV3MnQ2zBUKAQSgWB8AUUDm2ZVR9aYBMyVpVIX7kuHPUuKuO+13CsH4RrjvODCQr9R5d/CSCmkX
3mWr7Lm+l78M7J8BzgcDLsG1Rd+ELJsusU3Q+jhDwaVChrhSvtwtbj0iGtGk2n751SpoqapErBR5
4BBk17zEcwuoGtS9myHxRxsZbQeVfyhBtVGSXsUHZX26ZBOOcia/Z3a3mq+fZFgFU+M+GxNJ01Uu
bpNDGdXhUJhZ4wCkpydYdaRNgBTMv5MJRKBerQmX+fBUHyOXy5ld2IeuMAERZdav6JsLxrqcTVfB
/kRFj5qKvH0t6uMwoqtMtgOzfaZ8JMkQpRdh3DHurrX4/UO54RyjTB0hlif9jH41mh4GHCYrerpq
C6mF8gUQYt3LD0fwxFGe/dqj/WlZinIii15QRCGYwneoTxri4RhxPgEKS4gCVLwKGxSgwbBhY1iB
TW2jixdN0QoWGKojvgf2FhpgP7h0eGc5LbsAaaAO4tU7J42fHZqpRrYjgDDmY3mmWKaddBetpeU+
0oF8gZuDVVyogAqSmTrVStWh7zLrPPBE6G1jVK/Avme0/E867GcsMScxGV+9pV37ZQ7pHcnsRQw+
mvveKMhNyPr7EjbJ5PDBbq09b9V6cqyt4PrquABbQM8rfniy18PR2lToUnRrPqnOJZPnNRyIBIQx
iqNDmxlB5MaebFt7Lv9NdphexlBPLwwouFkxR6xlcjPbZWA4VVsrBLeDT3EKzB7/ZjkhSe30CFgk
S0z6pmkZopE43hFYuQrrg65bKVcptUjBoLl33rrR37D53UrHg4NWTHsgTgOzVrZxDDsoqY1H9Jzm
Sm+5K1wqwyTZ2VakI2JLPhHTPPpVTwOW92v2FyVUVDI+HdRf4HE2omvmdapPCxnwgIaCib93x6C9
bgjr2WgtCJHMs3ddCcjILZ9irftxoZgSm3Y3o6agTq7Ri1WfyQjNjYEHss2SscTcb5GLWxcYCtpa
1jVZ5TKlCsqVCrzW+IZ1lx6r+tsNBXTxeFo3illtN/Ck9IBXu6w+5418MyL1aOsLSwqoD2F8d69q
nlxGhUYxP4qK8WTCDqUDMYlmC62unj+7g4n/DrJ/0Bb6Rley3jcoRhjUgeGvJ3LCa3kY0tbbodOP
V0Cnkf5bUfeo1YyEG6HP+6FmcTjV+TEpvGibC766B996Uw/6azt7Z5UbPx3F8FYzF1Na1D5XTfgW
18YRY9+xbJwzbeFbB5+S9OANdOJjooynjKV5GkkasvzVoTwxw/c4lu0BEgOVVY4GRfOhj02ILPXh
mbypl3iKH+Mi+gS8yQAwRW5Wa88mSDfHGgkF6DeJ8I+IW/wABS0rJPKEBavIMDKZBSrucmO+Iy36
zkkKk0x8eN/bU9lgvQH6xepm8fIaC0o0s49W0d98Pu0dm3H6KX1JMHRm98ga9oQJKjv2pkrXs8XQ
xPCI63Iq5EJuPaXbvtbB4BnauKk159jFXX5LKrkZHftzHHL36LjogRn0cC/IgiJ6QFhSTiOhXOjD
bUHmiDC1Y9E5KhA0JsH4WVvxXRIebPnzkbDyex3B+AdVEZpksALqJNipwZOiEQGmA65vK2ZdY93s
gEEygYQsZOf5y2BYwbUKzempCh/wORG11GpwIUOUWJNgJHaa+jLf+jUT1mIeULNwZ60kvqq5WmL8
plPSKUDTwt36liBk3aoWdLX2QtZPvCqNz7TVHuvCeEuJhtym+Yjgg9PW76Enjay3XG89C7fYOKqK
t0llfyQ+874xQUmYxgAUs8reui4aWhYkTOtgZeNUDgw7dg+S8BmMtbhd9CW7AHRknVKlxdnwJpd6
u5MKqTRtNaDVxRcRhheLl6tuZH/M0IJt+zjw9LQ+10s0paG7T6EdH3rSUNbAsQhNtYlL0o4htNgN
18C0LnCaYQGszzNkgeMUqwMhd+eqCOWDidZzF8+c6X58FFaU7RTKjQURc6m72t/oEwppL6PRV8yQ
9pXjL1dBjjlyCnd9RrZxBUl2QwCwycIr7g6W21CYLCdPhZXEpLuRtmXsvLKodg35KFneUVQy39sg
kfwtnln663eGwQ+8LNo5ZgEruk4chIZSTsJjZEM1/ePES88qIuO1CwmIVQ1oWmlmm0ZTaPxKpR/d
GtlnERmHEkXRXjUMomyvgtyrbsg6HNeaEHUazLi1aN7LetA2SWFO22SJxOwiZpOW6KCId858Lnq8
zstzgU5wOI66xkHtln+qm5qjl0SXzgBdkDiLg9sRJ/qnt7psMeXl//wWk2E9dk9ar/9qtmdtOdq/
RUg6QcU43RhrIuYRGwcVsqbgHJHqfZeWve6jng+hPts9fPNIwhj2J1S8KfJmDjZG9zi2GoycOM/a
iAlwL119jYP52I+EqUazIEyueRCMnQ7O7L1EybhNtSLcicZJ14UFALxR15SuzYeKEFKtJOC7PzqD
rZENJAqLlqLTTvSnlkInQJ/OvIQCflXYGnOEhymkDlaJ7awp/TzEkc414eDd6H377jjDN/GxT1T/
+r4hn5ecUAYfxXZAIAu0m2EambfoUbByETXZQ0tDClKFZ90eXlDVdA98zcfMAjTFt4VerO8AN7lk
/K3jca4Pkn6N9wl9oGIu4QuogbVOcThSLmnp3bPNJQoDBSvsrXGAWPg16c2PKeZ3048fwqSugKE5
6BZM84vxBPr0WsaPiyIktqYvwY95qkOdNS66lg2z3707a8xZ4uTZLvhZ+9F7nVHx8JQbN89HIa/q
u7WY2xETwqd1JMFOY/gz+3zydvXL8qHZEObUzyiyfKJjF8IW5GHHulK5o/ybaOqHyBwOMibyznXe
2C18Dmb6laIlQ7kODE5nZWjmJEtOwvi0yWfkaWPpCx7NJYB5iQxT06OdqvSqzdu2cxixR7MPTbiV
m6Tm+0i4UreR4L87ae4pj5DHCcChYgA3nLn6Yv3q+EVyd8PzNBAgyjGlfFIsRXrmb2uMz+4LV92w
tqYcJZOQAMV0dP/pMkuQHG6pPVmnJcrAmavobpH3tuK8uo4M3rd5jVLHnupLJDMP9D5ZzYWnf2JX
qh/SXCNRaLS+I3b3dt3eAfgdCq+cLtXgaJgnS7ZGabofnf6vqp8mXTKO0DdeiPLScf6pWVaUVt4v
VmmyHp3+Te/zW511H2UNcBkR4l0onRcCBdEoN72R6KfQ8b9t2/usp9JFpsSTyH495qimqmNJZ+Hd
b6/1uGnloszwrBNe58/RuJHt417LHEqT0bprGBffLrI0dnBkV2jFS9GfeydGMQ7woA3xHWul9WiF
JpHyE/dMlrKsdcrS2Fc00i7plV/mFAcdxyCXzDKNceQTXoLTZLfXpuf0ryH7BzWrk53yWqRncu7I
0DF+M53tTGv/nxs9e4Chl5A5RgADkgc2g4hQPdO5QyUkgVAO7UtV2Le2aotj79jxJWanQDuePuVm
360QF2t7pOnNslNvWaVNE+TgyDwSOwv9sFfjFqT34jeZ/pmusE6tKv+qWRm3CNElPD5Q5hr3UkJJ
rrLJQ/GXfw1GivVKECCuw3VfUzxuPaxSpMFm+zSxTvgHoFXTgGWSkIHJ+CCx4GBZGLRnR7p8nMnN
G+xta6J9dxo5bCrd2Vuu7R2a7LGTLsk1niAJwnR29agd9ZFwlD5dEtbRVTC9C9FpMHKzI/Ht4YAG
cWWkDISTZQ70buTAtDG3Edg5EQmMSbkCee/cs6S6VUlO+2qEqClzuXN8ZLGT29orUMprBVqAitm9
JQ6eCmG6l4aJi5tgnONmWHmxWZ2ctHyILdmeR5VnT0Y9fvT4hlVlwJoJujSCTJO67SKIygHTIkhh
57OKrFY/zMJ7VWNxFy4i1zF9Mwfcotm4mfLwMe87YCKhuy1tQ+wso3vQ4vLPpxfbMuCbDOtE0pMO
TsKs96Vq34H0w9TorbOpIRiiBjA24HG6tWq6R6EP/aF5GJNovrpdaV0jJfSdi/trGqw900p2GSNu
oyGL/iPvPJYjR9It/SrXeo8ed4dwwGymF6EVyQjq5AZGZpLQWuPp54vsO7ez8rZV2cx2NlWd1lUV
AgHHL875jrzaO5aEYAxnFN6kzFBDxMQ04SryqmNoZU+dKh+ToM0u1VCss6Dpzxkw0cU4hz9sy+be
QYAHqtWzUBoysfJC2qACJ+8tRFJMABYJL5Octr0cg0uKcd6UbJWczMesdk25LSI1rUoBwTQPVbID
6YfoKMtv//WXxgnOI+3RVlcdrG4NkywcRAuM00mPRCTRKMEbJzxvHfqJ/6a5F2NLP9i2DO/9zOiO
gMudNRtcUE/pLlCZJDXYLM/GHOGzor8P7pBQuC88cJk19rwx+ufxNrOv/rLWq9fpQEBvTwt9CJXx
yYBO4HZts30Q5RejLKYDYRbxwquCS6tU/BGSKwUl/uxUONnb3vxBylcagcHJbFnu/begSt5jwJs0
s+WNo9Hw2bZ1TKYRN32hPgus0ZvOQUnH9XMveLSUL+9+mrfRg3dr0zcusvHEweI+WNp0vhtpVOMy
80p9BJE7cDULk4dxN6+jiSowLvz3Pp1z8O/52QMceZ005Sw+sYNWtty4lttA7zaGgzewDmRXkWyo
Cjgp88bGgReXG8IK6RZQSI5+Km9i+nxS6HJ3I6dC8lQR+pZclS0O9m0zOlvNc+FHiHmznrNd46Ql
ana/OYIKxkVjhresOgiZjjUmuC4jMZMxx7LIr3TTcPbxwI7NHoEdDjN887j6rwtA19F7hXVCyFxt
21r59/5IrzwYvvNjNh+R+K8aToujcOJua3Ys7XqSnzalazSbNFYfRa6D18Imm6jMfHEXW/NbYDR6
46S9f5gsDhVu103iJwgZrp2gdw32DVB6KzC/yB3YS3nlsSIB80DdXe3n9OpnYT6yLSMSkg3nMg/Z
nvATooUbfzMlnPQqDHfBSH899PZNxXF9cx1yrfqkoBum6d72jTKfiBLL8BXyR/oSKBRz2u0IPvNW
oamayzKtCjKrEjSGiZ1PZ8mTYt3n7rKZBudU0dCEUKOKuIeSleO3C6tmJ1h2PsVj+ymmkzMjOO7V
3B3LqcctlZGBrWxzZ3EyQNnoVkhIYH1PnyiNzaOjnc9G3udDWpy50oc+QSvFlDnZodavN4mtwGBx
03GkqBsz91lYVj8YoBMp3hBHWwbxqux7c6XHvF3qLgKGSOmNrUxgYUbhzEot23STR+agezUK5eIi
yJ5jO8QStbOi7TXfI6yMY9e0d2MJhT4asFYQFeifO0kGnIMsPdQ442ayh4BrVei4H7omvfSSAySt
en1oIuM2TcxL04Xcjw6h1bmYX4OO0xITBNSmjEDMNAZGmHGb5bc/v0jOFKZ/OqChQzBWh31wE8UE
udvdeCyZW8hcwOZyU06qyfUPqpkf67HdtB7z29i2p13WNu9BODxHrVHdlwz1l7HcuXltXlwW0buw
aeAgoCCaWfA+FQMEKJe7hcGIXe8l1sc9W4OOMM5aHQydU1vKToMkzn64jHGiwVdnFrc8RQaRbNDw
lusyiix6nmbnS6vaFQPakzRqq+WQWEAnEneLm9HaKsuVR6YAtT/bD33d5ndTJS9RSSx6331jV+Tt
TKRWbOcnH9eRuSF/AwGzHa5gxXwvSYPjVLHeBMlL2q6tvTfN8SZ0cDnW2byAimDfGxrB/ODQ15UO
VScjs1zVJTJdqiynaNe+jxkBNdsCIMBTiVpuLQeAOU505xfhCxiwcTFPmbmGSHTyBdeshtro2qi9
wka1hFMEHaS2rVUW7rEeovZUIphAZIdiEjl+tKuzdJXkXrWO0/zJzRq8/q0GIjbi1mjcZSZA8Ddw
+o+qSsZLiXt9NaM1X8qq/cqAub6NojqWzppn/XiazAPm6WbDIJj0m4hcUHhf+upkCg9zMDzbykdP
0bRgjRpcI06srVM+Gekercxz3Vj61XFZ0VhVTRVz/aNWzwMErJcoatRxqJ0r2QnyZkpwUNQsZ8Vz
NIFKFQYBadnXYBuwDSJB7PGQ052gMHRbnML9BVnqPoA7uIhl8eIJJ1yZtbxH6vLUKBxYtsq/JWJ+
CtyUsY8x3aamu7LlXdAISOs5WZlOs2BKSbxHk/7Iu4x62E47xiL5M4rWm5q4RheI8KqfRLdltbp0
yqklASlZj6B+MMC0iFtr81TMu1rb+xDz/Fr3wG+8iEpnn4EHXZSSaUIzZ0T6FuQsZ85N6MI4auP+
y2y6fd4PF9f3v3VubTM3Vk95PLyZBkzanBEheUqIAtRrktingKH4wmyifMMc37Vws/MUD4A1sDEf
EOzV/OCK/oIj5Af/EOhnLNKcLVeeaN7zro042jvGh5tbjHxxN0DKCmgNEbYwLWosC4Rd26ekj5W4
pBgvhol+LJzOACxlP1qEUqyt6iarrhwE8GAIqe7CAdjPJARuIZDyCxyXaj8rMDOYctOVbItjr5lS
uKXcUnDjVxwFuTsD09c2LppDJkxmb1B/GgvNz9Td5lkJ36ZCEz8Bx6id/jTyLIEU1F6zdEkqbGLz
pLl5d4YfG6ue16M8srtV3Uvzti9Owg8vdhTPLwLqju7xrRtR0a5K9MEVmVuLbL4Ge3GnbOPsMZxz
vapcM3xXwa5tBlxWtSJUQTvP/TUkdey6S8mFYwQ0LrpeMYQbsFL/TBb1iJtfswhr9zDIFePnq8K6
t5obIU2a8xkTq6c7CjLfIjXLE7SeuYQ49Yn5xjnYlbMPguysLRYGDT4xd9AhCnQSn80ztnt1ioIR
7v5130hw/TorwH8UtZCHbK7Chd3Y47Zj60pIE4YIHivOWaEgAp+TkgQcd5/BhuOCDrz2orvaaYtV
rsZ+65GaXl1hlgPSsDUhT+grApR3Q4c2qmiZGHPcShaCqJPqGn3cNPUjTDlkGbqt1LJsmV/oIiL8
B+DYEn93t0y6OdlGtYoXpcjzzUi03eRJBFB4tIaqGnAQEs/o5fmjNRrvVWYZB5daJPFi79TIIbq7
7qLUnJT3Es2oQQTDVPneOTdYF4etG9yPpGXA5SQIdgguYkpZByGhHpJcnZpOsEFo2fZFwxivI+7W
EbAVywciQLy+9ZDKBc2uTp1vOKvljl8feuSsPVPFXW0eTPdaDG2yw+wva+MquyGXIZlDhSgISevY
Ot5Ftj5RHHHV3WuLzRRRiRazKXk0XMyJc4/9p6lT9zFo0Kyjg0y8jd8oKrVK3yajemIM0S7qDhph
jyMrthrMQaKELlyKk1Ogts+LbFylmW+sgrkMdn3B/im9NPUla+fyYfSLDz8ykaZ2H5Cewz4dIDHi
RpLOmt7GvsvxxBp9WO1dgWnL7NHRzOBT+rKYDww+n+gj80Pq4/2KBc18+Rrnqnwnl3dFdNWz08by
kQL/21gEoO4KElla2iZmmCCgIMHuCstnxtPVFTc99qWEYYTjtvYxaHBQGA3Ga+sKzEpTnphDc5zd
5tA2mXrOqoHFoj30lzITX0r7PNSFfJvrivXtGGIGrOy1k5nmxrDNZBteOciMqQFe2BNzdxlk+zo+
z3a40yM+ljjCedo4zwLWrFn79MouULHceikHjAljBupAQjZhhiE2IY9g2quT9PzdYKIHiMJwVSd4
1IgHM+m0N9Ih+tfA8xAzP7q6kZ+UYhyQ57MBDn6Z9aivYJTeBHnNU9i42noMeCgQwUiSfzTz4mzV
UhIg5nDuBfbOjQBQtNNArsVxbvppk6QmxMDKPSvOs5Q51VR33+ZOr+uJtQR6FEJi/fLVghK4IFqM
OMK2RkuHeu4dkyfRNBIvZRa9eqPgADNgajnCJSEGaVZamcFpoH0WQ7YKJLq4OkbG6OoGV1zMkeQy
/ejCk9G4mJ+tuFgL+Tgrm2dR+eFmnF8SngVlrzPtp0xdIrTMq7Jy1NqilmDQsJjRv96WTn3WYsKv
SNR6P9ndIe8CmxolxJymp4e8oLTIiHa1Y+qviRv4MKU06VXYYpeJW0yjCUNPN4VOQdVAA5JCVhna
dWx5CAdMJs9xW12mxG5v63pZ1SyUI8Townoj9KQHOxme3TknpoSYtHVkjsjcBsSWyfTVp9a8oUHb
t7oZdnYc3bj6XmapByGqXbg5/p9iVtbdEEVvXQWHosIpHylVHMagRrzZMEivenK0jEJuBKkGxMHb
SyJ3mQ3ObFRmskw2cWYzmWLFfCjaK1S2gJwxQafYV1GR8IxTt0ZBPhkjwDXepokjB7XHqFymLKqk
UkgpEVkVrDmuaZSVjX2l8nuKc3TUrQbJ5U6p+Wba3mOn22lfRN68TFsyZ3F/7U1WDltZPlZ5jzyz
QWbodiQnEM/Ovh+L5Ba90KfqXAwhdCSq7+pbL/S/9PWkimgsj06RP/Ra9vTSQN3SvlZPfef6K4Fn
aEHPiPGyI6QxLisWKz68mol23qq88AGT+bw0A8zJZYlJQlP4rEwLgBGegxBRaYAIYUKJSGtislEa
ktWQ99GhGP2tUgPE2BoJeQ2uZelbtT6Y5fzOAV2cgo6/uE4CAjimE8onum3Xn48wY/x1WZgGD9iR
VE4FI4DRh2bVzfjSTMvmLo3QTlRtmO8mFoKXsVLGxReaSFULcQq6G/IcWrm2kMYd0wlLnMxZpoWj
K9Ze2ayRgS6cityiMSS9XAK+DSvOv+zURyHsA4kJXmrvLZZEtfQN8A78rvAonb2fUYMXfv8qKjjL
1sQwltE2DgO22LPtJGtfOcB+x5doBFalaN0WonIf8z6D2NzuS3YqtlncddU5aZH5uSK5zyakMoFP
IV2KVyGHS81449b2GGp0oFQWqUhPyVh/uAVYHKrIqQw/uJGpggh/cyqoBoBiB/AO1y7X4w0HEcAF
z6uXTWg/exVcBquuNrNBY2K3/AU3NBIF5tds8QXyReizftNvcNXsMzJ0s6nemaY4ViL+DrYgOQTy
k07IQkHDT0mSoBlYKlnImBnqkFDEABFZ+ol59vQr4VEfNsxjjmWsBFkUfZlO/KXqmJj4iS/VNZzb
tEdaDif3MjhvUx0csRWsU0RBSVFHe7+W8FDrRaqzUwpJAw+cfxBxds4B97Ap6ykNc/ZS09VBTXrt
2KSkl7o73H/0SbF5SfYY1j/VPGLkrr3HYCYENG4bKi8gdV38JQ0yZzBTgvUx2efYF1U8ILliclR3
r3mbfeBD+xBF8SMLuV0i52OI5B2qbihwnF+UJW0wuitjND6tBO3nrSUz4mCyQ9+2Z88zcNPz38p6
lh9mhodfUSGZhCkbJk0F24trSQmUJHggcOGj9NpHAW6Q6fkeSfWNmq9UDf6rsUcfYg4001SOl1gh
CTQaDz9y8GA36iYO3WnTUeuvADRcrPkhF942jky1YPTODza52Gizlj8/ori+lSAhI4/YbYLIT8lE
6DBtiWm3r2JmgRjSXkDjfKRwxoAWmJeKQG12xPmnEz/PbGRJcE9Zo1qPMbw2clDWP3OD+2uUsd+8
4ky+vf7d6++15vi31JEa2d8VPWa99IqrlIH9wTOzc7sBaQkh20XQWBz18lZU4bh3Z1TpnFnrmmZ3
h90e4essvlfNhNln4uqVYt+78rqd8jfDyOarQc/QWt+TuTv/NBzosxE5r2OVorYe3vGd3XRjPC4n
GT80pvsM8O92xkKo2E13XnGXlsNbOU03SYTIWFjWzitQ0NhKnVrsROQnvUOff5oQettz+1nEw9Gx
Mw2cy/SXwiXU+G//8T/+8TMqIfhkQv4zjqr5x//8NVLhtz/+4//HEAbNXFCZBCPwZfHd8F39txiG
bRe/1+/trwEM//Vv/TOCQVt/Z82hCQOwLX0NwyFL5Z8RDI77d+nZ0nOF7QlXCZMMnf+MYFDW3zVl
MLEfmtiNaxjDvyIYxN+l1KYrpEWMFlFu1t/+z7v7w5X815X9DyYArEHytvlff/s9eUbwCq4npEfI
i9JS/5bK5amod5p01Ch2QygqMxFGL95UqlVskub2yzfzn6/962tdQ2P++dv6Z9SZ8FzHAnkC9ddR
fLjfXgvijxMPQe6sp6EqPhhyF5syml28YwSGM8ws++2fv+DPmJrfX9Hhu3fp5T1Tutd39EsIETrg
xMVjD5BNjiCWqemhuXdGmKEcJTMM816vXyihsOoRFUx5HnRA2PPJlNvc6qP9aFgB1PFerXm6ilsj
GThnWXiUf5ECJ39Pi7h+NVxwy8ZhIrTQv6Ulxdogzww/99rXhndDiBoxaE6L6TwPdUHiG6lSrFT7
catF3bz1+BU8VLVS3wddlzzlxdhe0zGLrz///tT1ZX///jRPUpaEpskvkV/hr9+f9ipRxt4En0KW
1k3LggwZpCrCL2doo+OA1vVgQlM4Cmw9T5il3RV2K3cHg0VjDguyuwl/gWRNApPgEsugOPien+A4
6NgzWpGX/DCsetqbKq7wY6viowtkss2Id7j/808ihf43H8XV3DfKhKPC3//4UdxoZsnUmfa6xLRz
Ioor2BijJw+YFPxnwqn1xRHsvIEmdPW9UTTDD3TsBbCKLPdQr1TEHw3hSTBsYJlJkGcGG5sU2HcD
YCIZX3IXiPiuqAMIoFgICDYdGUdLAQ9QRzczq5OlGc7n3ApXc5g9xZYtHxMz3rV5tDMm3S7ihhBD
Os8aQCfpCiQLAWStYB6G+HIchqUzgqH+aHuXvnJfEpR+i5joq6uv56GrHVaB+QG32QNs/o3RZVuf
JVdXkXQgYZ8wI+O5c8uS+DGP7lvAlgdRwreo/GNK2bLIh/aujcRrI3Hh0BmzS52+B0OSUJcjtJwy
dhwuFw2u2PxclN0x9Bz4by7SKOuDjNYfYLhWrEMe46o5NmWzdJU8mcUVI4WY2+nCTSnwxqXCfKqG
8YczaEZ/JnNpaFinefbvW4PXDLMcz4ome7ibXMjD6QDwo8OuvQiaCGzEdeBxtJ1qvgF6y33KBEtg
61Ux4IioZO+cByNB4n/+y7ke97/fA1qYtsWm3JQmMTp//OGACIGw0aDtl76Z3RUiyUmPGMSJTJ2t
ibFlqUmWf/CKDM+KdhrqGBJ9hy+nSuuPscp6Amh744cnhmSnQ1RssYGSamHDXFoZPnvLIiyaXd8P
xWsAlcbcBCVMF/Rp8qFDp3z00tF4lWYSnIAaXlMFMzLpJfLjtbaghLj4ncDUOuKvbph/c+tzDl0f
fxh2bA6A3z42XoNeX299s/KmGzup22B5TQXblzzCzsbkeJB5ENzRM84XFRE8kXnziMAItfVBzpb7
lAJy+7J9Q378+RX5N48Rl+w+V3EtmB84vyVmkqSc9anN1GJwFTmFdfEV4jatBDNgwmb+4mT+N1+D
a4Hk9IQwXcmT649fAygYZ3AZl68B/+nXoK71ejJFuvt/+Ei/vMpvh1PqXjmwJojtxIyiT2L7ilPD
vmHB79LBMN3m0+bPX1D+HizG9+d6pDhdawjXtNRvXyK/0Bg0FsOsnPA+4HwJ2jC76eJDPc32s1tY
aFmHwcU9gib71RSCXXPu16v/+7fhAcv2KIzYivM/f/t6jcEuq9C2r2FiIUAi51nZrV4GOA2Xs8e2
EU1dsEodpqoI0J4SjAR/8Q5+zym0XcJ2BNIhnm9KMLP64ztQYyCZacCsSmdGeIuwazokkyFj8bmA
JmMO08pjHMFyqKfvSOaIKkGyE/Y6l63on7+Z34sxem3bAqSpLfwJ1IPXKuGXcgXZblIhFdBkT6TJ
2sFHSpZPQOiQLM2/eKnfbyLKDAoOy+R4BMhtu79dfzbzKtWd4a11evU+pLHeZ3IcbpDDdzh6pPdX
3zPPWN79r8WEI2xOFOo+TlFtU2z+8dMNqiW7UQJDSf1qOjeBNSxZFw6vrDqgn6QRDNhsMKs9Rylw
PV13x6BtsVpPoGjkNOottcU1Kn2UzA/qYdci1b5rQq+BWpTMjE94Jqw8j/Rkjo94izdT9CD8PIfk
kTT6rso0fwkbQFG5Mto1SBLr4Afe9Dz1KOGFIRNJ2IXJGrpQMyzFdsATTK1421p1+Zm1pvXNtypn
U0X2Z9uL6TuY9gHBv58t0xkGTWmA4aqB+eGkyQJ+NbXut3GLSXpMr3zJ0ExvZxz7B4hVpFOODjBJ
6h7eCfKFRdRDtM5ggy4aM3FvMmgym0gGctWWmZUsW0DD+3aukPQQeAFEAau3fiLek3wpiGSoO/y4
xRw36jg+iHSoT6XpjF9sbdYjdIHR86r9NDYrgS6i4hy37OdIFclmsKYJDWdYbJqu7W98VclnAAbm
pYc4T+yub3bfMU2D9b9mBIeNUCcKhm6Ts9UCe1WCZI0kHHavsN1bsiyinSS56IxDIAMqMjd3Y9ME
DjuWJLkNZr/ZlSlhtTZSiUOTuvI1r8r0BRDmaG+G1pruqzTpz0aSdvWCHCqGtsRFT6uw7sVT1Db9
BR9u91Sq2FvmaCweyTQoWOoYya1Rkuo9jzWgV11Ht2Q7kRAllFjJKiNtBY0aYFyjWyfDSEY4q7h3
w5f13q6j7iadFSQ2iZOdVGzzbeyyAMmkbl4xirCkn+buW+2H2CymxD8gBksoqpKCXMuif1Re6385
tVU9p1ADR7aiS6la46VzhupmLv3kwShMMlrMqv0+Tl2hcHGqCsyfbcXYWAKEzwAAxHqQ+hM3lXH0
g9re+EzLIOM14bfR7gh2t/jZ3oS+0z3VUzquXKNP1yXZaKD9XRTVY+Ovao8oM0Yp7h5PZ4yQlpwM
mNDjNw+bxLHssItpx5wZq4fDpqPdONmBm+/TeuC4sZt4i6Kbqe3oY0GKxQxh1iohxxpB+NCDDV73
Y29sEtN173w0luvJZxE7yhEyURrijM9ag6A1O9ni6Z/v6sIKDk0RNnox2Do6MqJNnumO862ebbn2
ZIv82xsGOBNGdVuMaHA9u8NK8POFAcm+ANztz5XFvnyy8xhkA3FiE2In/NxT8xQGWHidcIrOCAfT
i6WzdDM4zXhSAQjmNJ7uQ8av0ARJS/ORvaz9PA2QD+Gkh1+ivmOSoCJ2K/LKI5YBo2jaW2Vk3tUX
lUzOpggc69ACLgM/39g2zh9kRgSMWum2VGK8NQUUIIa26kdSGP4FEYlgIFhXwTHjxCVCBf/9Pga1
tAkhsC8ngjFWcOxAISIXXldCRbsUsuBtE479TZ9lgOvqzmzuWKCUQG4hMNuPfWk0vFwbKuayKXKv
zgu3rRqI1BrMGWBa4gw4ZTOkLCOrxbVAN/eDiTT3D7k3Gyu025PlX3WEtfVeAQn8lvt2B6IZCbBQ
mHohW9c76evoOfBHLEw+RxxKJqCBnYLFA8m13ZDXPW9DpwzfPaSUhzQtoEZVs38Yk1YQbSiskxLE
OeAQI694NrERJTU76KYnrGrlGFPz6LYa6YiBcEmrgvTvODDvnSBxjyW7o+NkZMG7wKVIXQmxLSrt
6nXUHfJOlcr7fuQpYJAesMYxF2+tuo3e3ALySizwaUV5mT00c+ntMZX7t410ixul+/4lb/Pg1W7r
/jblp/3NmOjaO1PQx8keTGgWmMNpzCJrzQOFhg3Szrr2UzY91bBFdzZy0GOe6KfiJupFCYKmio55
Sp1AEzT4x166xtYLQ0i+aUlpmAMHJlLAcKvtkEYVtvvB+k7Oj3FKLFbXjZdEpxlqrOSUH4z10An1
qMM6J1PerndoFQGIVYm5zRAW9JBoivygGwG01dBmOu4nUIVYxAMQ0DkJP3z2dP7BxQIfFRiyRUVn
WiWmNkiduSte8hwubkhX/mKUoGFM0zFvRjPQwDpSlP2Y6eW66sLkNcki/dWbvXisVNbup6AE8XgF
f1ZpjA7QTWLxVCTIG9q2CZ7oExy84Eh7t5pbCIxG09fQF3GR6lrL+9rs55MsSn0w/NxH4Dw2Pxo7
uqJ1qjB8JFMoOKOJsT/NUXjf3SjMD2okTQL7Sn3EKGisagcc2CKwnfm2AT/yrRrN6d0c/fziitwY
8IAZw83oug6uknFGoG5jq+VqndIBofkiNo3yGIQuMvncar+ALDoM2iENW8aEjEbPIONlkAc3QZvW
m1x07iuti3/jA/pJiSAexJF7SSz8geH7kiE2XFo0ZGRNQuPAaEx9stClNlCjFvW32Izy594dCZea
iqICkEvkm7Fu/dp+GLrWxDSNci3B8rARGTbzcvJrlAG+YX+z8hziWCuL18nPk8OQBdZjI6L+PNeB
t7WzFmJP6Ga8qDfHgGpKo6I8qoz5bkwYsK1mpBKQzFq10SA1DwQIDns2NVMDdaKP94Fuu41j2ldw
u9KaOUs34FhU9BinxE3RhttDxRMMDL6FNBBVeo7IbRyT7LuV1QV+jC78AjfXPWvf8O2FHxqBsUh7
PPyrNgmHHTmG5hc7d7MgSdIYTzpVPGtdO79p8Z4/RF08sYWL6kMahwxJwt7D3BtaHU5WC70WfuSM
aYg7KMK7CD2F6TOMyf04C37Q9YC3KBPD8JmA/ni3wFwseewVm7ws9S5yqxy2UVLFNMhggAsrZ/WL
wGKLufOq7I2m4VlSMa/NkmuY166hFyzxSboq0vqtFKq8E8ric2D2PWcp+JKurOJ646CO/zGKCG55
5zvRlwRAvUG6qd7AskvYPN6ovaWddeiVEp1793BzSeybe3WuM7sHtYZNlpRXVo57L0rbTewJHohk
pZpLbxiRZhmjJgxPRpn1mkuzfk5bLY5mYWNqpciIHgsqXzRR/TisIkrhr1Yl5VvlEx0x4+/YUmUg
pRm7utjbszBvJttmaykMp3tkJdN+FTIttp7R8smp7eBVu+77ZBXtVoCIebCUOa6HQNSfqUUAth/2
+ozAP/uizVK38NQV56ZAgSfT4Hs3GsYbiL7wAXlNZfPAlIQQgfhdlrHhPZHD2D6WRi1MDnVCAhJ4
L2Bsk3IX9sP4NAhWmaskRq7gRoLDYOjZtbJS3pt5mOxCcqdOaRsFtxIj2wUorhEvtJjdl5D65SYc
dPOtTKV4sbDsfA86Y7YQpo0FNCEf/T0uSmPtwtncVz2aFDh2YXTXs4F7TiymJqMxAZCZGgGfX4Xn
SdTVRc48KRpncoM9Z6J3ZJwpvko8QBVm7zy6mPyyLqGhf4LvhqkPgEFZQL6SGvvjYjS4RZZNk9Xf
qtgScm2KDhNgAXLGQ1E8xE+dtL3VTH27z6da8mGyjOJVVmZ/x8X2Xgblcg1FIK4n6qTiowul+WZg
bMdx4qNfXaRm6N4MTjK/oZfMiD2yUtxHoWzjAXC7RTa2QMB+NepmL6PTAq8uxgwkaRBV39MM5f06
xaIitm5Fq7vypU0dB3s28ddubzKBNEOoc+gvQkFuDEDCY68k5aVy/eqe0QD0QXhuWcOgwfCmej5g
WoObP/tST7hgEqKrkoAC407YTKSP+AqJUeDfS56Rj1SwXXoM35hAqrhYksumEG35NfqnuZK7thow
9GFmovAiOidE86MJvQu9ys9WhV/o5MxowRdLB1saKwhYXZWj+yffb7JbSKoTHN+xPZcpGUoD5BPs
WhrN5XS16ud0XsGiwCN7qguyuoARpCd/yJFC6EmzjxRDb54ync0vCk/DV+jZZHv2IG84kqR9E9Kn
Cnr5oDuRtYWj3WPnl6+nLnPrWxuT/G3FlpuKkFXroQckd6rhtegdT1L06JVflHdGZIV3vWdW33Di
UsnroXI/4hgIIGBHK38pHJVFax3m7r4t+uAhy63xbg7pEBsAwSTfGdp7aiqPi1lHwVOAXmzBGCta
o9AtHsY2nqGDm5P9DhNWooWDJjM0iE36aCSDGba+kMU3Xc0I0K0ryMnuW8DRHo450+u9z7FD1JzQ
w5Jc1gY4KRN2tiVIHbhc9ZjuppyM3Cmr1BqChge0jQt16sKmeNJoWXZt7CNurmJSDWoea195ar1j
gWpQg1X2h6OgQjRuaTAmKtpdEeITmuDGnNG7NtfRON7ka4BJdJ/1NY9Oyj727VY9A3josNmtrLGf
b7xcVx/CN4d3kchih8m6Xwch1MFqQtuXNTXpNpN21h4j2k16zWf2yph3BU/u5Hqld1KxY3xWs3nl
cypI4pEJAkIbbbnJM+GxC6dw/96mZXGYGjyN2i6yDybtUEMsJE+c9lFhfKTotHKQB0Pr3YshAhkz
8xWD7mKvxBlgC9JTLaSRRINcuX0gJ93Qz15cpJLLxCShcbIc/o9C5TRUaNTv3U5KENd8RGOBtS6O
FjnOkYVptHA20bUH/rorgi9toTpQnUzPotLmq0sddmjAyyxcCTWDnKKYMMbpzgqKH71n7zrHcldi
Spq9OVzDo4Tvwj5odHUIMsgSMCOYX+mSOgJbXRBg0HVNu1pZRsM/lrvTm+liCKGBrNc8yoytX2b9
0hhjjPxpbjDv49HN771LzNu8jLOvrHbnjd/i5uQ3rx6hU9msEcjldUwXtY32263P8AZIU4DBOc0m
lzIjNc1VxDOfirqvOqxwGrKKClBDKS77/ybvTJYjN9J0+yrXen2hC8AdDmDRm5gnksF52MDIJIl5
nvH0fUDJqiopVaprfWuRJVkqk2QEAnD3//vOQZxTUo53eKYvS88hhxfSy60cQdLBjc11oxnaVZYa
xabmpgtOswge0UUQajLoIhZr38qc207Zwd6UcBaLaKTy6Do2gGGDdmnLtGA16DRvG2LD7BfS+p65
hWLXGJZPnaGiYz3ocFy42Mh7jUw0WoQaIEREwEChNTQth46nk2+zBcRLts1QNBM8jXpiggYVnvlZ
NXpx68MhR1Xs2w8MTHNwfd7UjuTuE7l3fFghzcAPuyPuaLwTYsPcFCrjscp85ypR+nBvUb97iUil
L0GuFS2gTp7/CyPN+WmgBrH5ji0P8yDzArylaXPfj+y3NpofGQSW0mncMfbjPRjruaNbhX132Wa2
eUwCzwNGx84WuMdg8qFwrV67Dmc3dJnn3oE233Sro4g/G3ZpHxCGmRbLFNMrGTKZxv08YiG7iz2x
zEf4On6DaE6yLmdGFI/6CVGcflOw9luWmXAOOfiF27rI4X8V/ExXgVmc7UrKu1RrRi564bbozQiC
v2W9Mj88bfJv1YQ5oW4qtWEw8uZQhD72iFG3HcObE02Z8Maz7OFcNCl2nbTSN1HQfGqagaOaM/Hx
OEVAW8xAhuxi82Sd6UVwhoyn5gdp1N1k6Sg/RsuckCtZNBQLl2eU0zak1HsioJeTJ+ROo6F90Y5j
86BoBVwT2ioeK3Nku9SLeJ4j0KAg2iVG/dCUnrcVeWfR90dviNM6Bh86C1A9X78mYDkuaVoYV02a
QEImZbxhLwqMi2Q54P3GUneDYcSrRqdbN/pm+JxKT35yeTjs2COXpUJYKjqdY9jfWobuLvSBU9tN
72ThsGS7WvtL180omlHs2PQtreawtMKdz9ZiI6exvAyZu7xYuEhOIenmg07Kv6M8Yr3lPG5uUw6R
3zgkCL0O0q+h+a8jTAj7Phld88KZmKTky2mKqhoIRsjSoowTx9xFWUo7ItTdZY1cqvloaVbA6R5c
RpI//FgZ/bNtcmxKrCYsbMKRek2nESD96GjEBbljcqeicGWTrC5l9R5yR3rumW5dAJAfV7HNZLGS
bgvNxmVb1DWDX6+ldJDX17UIjE0XKfGsUSEtaR9w2tcyc1kV7Cwf2gxSiiM1i4irA8jZ1Wh12mOd
PVl+779V0pxRzjlyXILbAshVKvMFB+EB15GeH1KrNBvSiFa7b3N8vW5pZEty/DX1ZJDP+XVDGoMj
YjzDkOxIPTp5gHYjMi3OcXwsdNT4RHluGr++8shAHxPP9h4yOGUtwX1uJTy+csCxdCHPMGWbl9CI
UMVjOBmOBIUxJYHghyHgdtFTG2n6VpS05lFBFJAh2jq4qcwgf4IqZWxkz8FJyMH0knvRR2Qm9Pa5
PXFS0IGlrIcLcBUVL4rkyMGSgXk/RJbo12ZU62+FzuO4nHM/5OBdCoD5PGOmbcYyB2UUfq0e+xG3
ExBD2XyrTGvfu6LbXP8IUTUf2Xl6lyAtsnI5VGNGFgpj63StaQPo7mGQnOnWJYHgvWp77WZkQsr4
qGNxAO3AaA5B2qUvoTZODxEeVRacQ/TDy3u8ObUiMa4HYXjw1Jxw1Af/ih4yGgLVtwkUF6cYyABi
mqJlZJbvkc8VvEpTzWU10TjxZnJ6D7RlyiIXrEkAJ22yTzb75XtzUHUFtcOcgMMaouAbIBAdh358
7aLv5E20qHmvIASwHQYON93EnozJfmc1dDeAzjsHLwpb/bxF/DxG0VMPTmaRoPa7swIPPGXWlDds
o9h4dlWXghz27HjZZS7gk9KWWbcyoWVsRiJhS0bRPNVje6ZWT7KDRESSFJJckvtkrtmErmiL09th
2x2+WjFxhEXUO/IpyAz0lTxJwQf2ce0R7AMKOTh0F/0MDG0/meENQwYIyVWYrwNShNspHcyr1iB5
mDSCaBqN47NVmNUDNnuxdphTrGItiTYGCST02964dGPOL/nwU5xOlXuL8JsDLY4E2GbN+owcVr8d
l+ZFbCGtAJLF1j1GR/RIR4ebflvaGw7KnXVepNy0uky7YL2tPTi62aF+TbH70CUCQWJDu4ev581E
TvogGHKgRlBNrU9dA/eJob2kOd8W21apnLsIAf2py83D0ED/WBRBaG4rLRnvIqpu2Md0YUfbPiMh
sBj1yJrD2kmbXA7zOW7ZavLG6hy2g1XTaCvOmgmk511hnjTUT9xo8tJ5TXSXMWOry+RVDoz+8Lpx
hgmZqNTGC3diGDEjeWC/APyCEaf5pNtlbNRn8bVq7mGP742Ipbpd6vVInoHzwVUOIGJYaqDaz3gY
3FPWGeSOWfJ89OBKb3Kg9TdJX1Ta0mgM66mtbHGG5aNuZWHrz43otUfZ2dFKevQxyTtqB9Yy9hFc
59z+CvN8kRCc344qiqjnWdUjMKVqI5205NCLDvre17V016jWuHV93K6Fp8drV03jLUFsiw0v6Hlz
ol/SUAlfccBHX3Mc+oXHCvGrh9IfGpiER19O+GI0U61l5GkAR+KEoqjsjloDkQh5OzcDDZ7PWsvc
7nLozHGPGkB7jX2fhkOcViRHdffKr6b3igkcFgJwJ1TrtR7xddnOYRYfABvgNT5eZjA+qklWz5QX
jM+o6m+nWu9vMrtm8R8NZjqu7FR0gPtCzot7uzMbOtW5fgaDEPckJ6jCcv5FJaAZCU4TXAutx4q0
25veCy7AYXTtKx7ERFMsiujov4Q46kU8rmDCy52uOLReVCPkuJh43GNXuRCT7HpYm5n3nOSwpiBV
1n0FrzAYK9xLEewc0ZYdpSf+/v3Y+vadGOLuJo7q8YbVaPtEA6A+W75i8YVj0y5x/+lDsRQxgdMs
qfVt4gcpdXu/3+plWbx1aIqwqxL1qdIOjGqqF4e+Bp08wETelBX62cXQlV3MzqxnZ8BB5DFWSju3
fIYzBmQTvIq0Kx5yymKgh8ecpkuhj6vKasaVH3vttTBAvUoX/21G139T6zT3lOurt8aN+5Bq7HwA
FYU8PtguZ4IRVBQex7Aet2PXjFsOutPNPEcmFq4HV1llJ9zp5ptFUkEym/EOrxoVMVpurXwe+nS4
1jl+XEnIcfS9QsO+tuJQfpaidR9t1w0/il7XoKmVI7xC7vVb0vvJdjSUPe+Z5K52hmgjjcZE1Bhp
wFt8B0ENISnuylFxS8dDu86MtH60sonZUgwRMZFKrf/vlCPWqnpU027rhi+uACvPEpU1s43aF5Cj
evma1f+/33Oe598H199CsN/+9X+Tid1+5Jev6Uf9Fbb9kRcjG/mg+T17+49/5e/94+vO+dKf/mWd
NZw6Xrcf1XjzUbcJf/SfSdT/7W/+n4+vv+VuLD7++79e39MwW4WssMMfzb/mVqkLKIIn/z7renqN
6+D1vf/4KP7iz/0j7WqQlpG6roS01Vdw9fe0q23+puuGrlj6EbZwHSn/kXY1jN9sMrDkUWwpHJdt
7D/Srs5vpiJGxO+4JEel0t3/JO36laD4ZwZBEXjBkmnbuqGUSYLW/ZawsPLeCyqBUFjxgXLTeuv2
TnICBv3S1CHZbxtJmEKBEVU8A+gqL4k0PDB41U/5zCDtI+Ag1aWqQNNEoUnztA4Z6pXNOfIze8mP
Eq7sfHxmiAbeKQ107kPcvwPNumb69NRbORW4EcswB2xZq1AFsqo2++jqX96WPy7Nfx+0/fop2TEb
FpElUmvkt35OWjAgCpppzOVqSKOVYeGw8z6zqjgTCfmPYiRqfp8JJzukkOcgMjmen78SmxoxiTSV
K2OWD+iPg2Ve8dBbNYRYfv0zye9BHSXBexmS/2PyKNX3xNKowj7V+pL5S+InSy1CJoC6cp9qyaoZ
s2rBHRx3KH3ARM1HzpXEYutT7eyFuLP9Emyn0TcIyLnnhPYz/9FdlqXIRNtsOXb5jZrcg6/1x1zZ
r2bAu8jmp80Z6xZZIFZVHf0YoBON0oeFzrhpReY6XKSi5TCmhrSPXWZAZYbVmnvzq+oYX5Xhiyjn
892YJMWvX4yv9N0/r2PC5FI5LudOZOAsZRnmtywNO2Qyb0JzV7njoBmhG+KXR6XV70XQgFH2WM09
Fal61ZyOvfKsfvVQWnXpe6IFH7/+XszvUTKFKNkgKAhySpqOY3z7XsaAcn7qW8E6aVi1OSJpFk1R
2UsNYgwRgeRH0sZHFefbGmoNbqV8Y3UFapOCcEXqmteirW5xGVFhLLfSt1+nyH9JR4P5i/U3ocY/
fau2Ug4xcFDpum1b3FR+vlyzyHG0uBmCNeXJZ061qUbp/R1h1mHhMi8rmvCuBuUSuYosiQIfpz9o
wQDNTDLHGqhjws/tqHTajSGWE1nyQKk7lnZy8evX9E/vL9+oa5EgVfQ6XYub38/fqOWXNjRrho1d
mNxydmRthajeyM5e9VZ7rDHML4hmXLXR9Iks7j2uppeunG7HtAJl4P/Nd/M9uPXtm3G+5fZ1VRhJ
YifeyiN0PBS08CE+cGjLOM/cku/5my8nv8fg5q+nSOxLDjoc1nDfLihbeJxtJba7Eg1budYv8oVD
EKxNe64LeWv4Ce4bMskrPOxErmzNOMRpnl5EkVev/T5lC+dixmnZsNcujf/6DmZJfDTpQC9bzx02
nhWCjihfnMn/mPHDSBhPYelIkIgcE9mRdcvQr+S8xKThDrOKy5lge3skURktNXDk6zjnBLnHCspQ
fbinp1/vGgcGeG7hRCw97YYgQ8hbRDWUQf3511fHX74+VAAUjzHDJgr788Ux508p0PN+TEzHJulv
AvnMzOhvIqJf95B/vcfYyuYhzsPSkXwVYX17iliMdFgM87kWESemDovqqewepEO8e3JFSxtuPBQz
kGjob2U57Zt2vBGAwTywHVQSvZcK8l5m1e++PS0yPd4xIDsOSfMI5WX7N6/I93vQ9++VtcW/Jid1
LI++WZSUGyd1GjF01rOng1bek8fDm09518FBJ6UBWptvbpxHe0lIE3lKM7jIk3apJDubAV3dLp5y
F+zClO0iqqE7TpxBMHY0wPB7VKtJVfFD20uq7aDy6M6cstK6kgUHnUUDdoC+6UvmMwxWOr7IYMIu
xQDXXKBh4b6oxUy+J8Ejy/Bh8Mr8kSnPq4edCTCgT28t9f09W+IHE0YShNKg+6QWkwBqwnnntQSM
MmbVYIKSh1+/gt/zoLyAYMqIaxCQ5Ffr22c8yF325jJzV2CdTi46y2JO8VfZMXW0v3t4/fl+8rUo
sYVlCmlwnvbzmwWlkJMukbsrSEaCFMgIMrJrul3KQPk56A1ycQQESgJGlj5BagirdYMKZwlWoaab
Oh908ql0J2PHgXlwNty/S0f/+QNmC2HxaXa5EbEs/nblj+AQQ07NcNiE5rEKmp1bnqvox69f8b/6
fDm6y/3N5mtQvvr2MoDz8NtOJTQCDOh+kBVQe0FvGC1kEZ7VbKcwAFNetze1XQ0MIMbugszLfdSP
11Yt1tiWwW1K+MIlkJZFWYUZPj1ogj40kUOiERusPAx9v/6uDZM359tdwVEOO7v5OjEN99vNh8wt
j1aFDhF1B/V4fc8hmkQ9EaxZVy9tl6MultTzieS4IV+yoku7GOPyb54R81f56bsgMG4qRxEk5lFu
fb83ES9tmKvl3iot7AevnxcbT079kjJKZed3043gE9K/+6LGX31VxfZGkVTn4WR9e8dcEsXSjpn3
M7+GhQXUmyUl3KbC6leNcu9KzXuqwHd6hbsrA/lKqv9VucNK5HayC7Q8v0wArqN2um58/8Tbu9AQ
bv36DZJ/uhXSemBxyDKZ94Gk9rcuwaAhpteJoEJQaxFIVFsPaZ4XleQd+kAxUpuSo9MW9wBoUHtN
6qXO4fA2ynuuyqlYREremH33GQUB2Dis5l3ObCgOzyQUtnEwQMn1L9yC+OtoxitLi6ernN9pXLFP
9XiE597fda1xHoe2BDFWf4ypfsfx+LNBVKoes00HqySnOgTkCVGzqOK/eQHsv3gBFPsOao0Wnyz3
+9o4C8OGHUtgr+rOvjNT6zrUsxUdpHZJRG6mbjKCdZtqXTMDmiQYUaHX2ZYD/Zum6m9yMkwLPc2G
dcjB/GBWJwKMOpFu/cnGWrFK3ZrjHVGd/LppqElxky/pklU96TiOi0+2D7ur0Mm9RXr/iuL0thPu
s2GGF2jrVige9qRYP5hQY8SLvCUJMwgb03sQdQW5yxKKKALKAdSunl4lgKWGKDrFScype2m9dk2z
0gSTSmDJ26ZRF0Sft+U87GLkqs2rZ5JsmTAJfZdrxkTZyhca+9KRe6oRq40Y1Jw3Ng6mVfzAb3WV
J0/2REGs+fj1VfinW7wjWGPz0WRjSPzw+12ixW3GAZhgCQdTf9pZNoCYXcmIEzzw11f6//kchkcP
j+d/fw6ze63G1+z1pzOY3//MH2cw9m8WxxzQOim2KCV1/rY/zmDoIivB2poZFrWPr9/5o3Es9N8c
Sic8/kkF8u7pPPRqJKzBf/+Xaf+mBAVhGsIMILHX/idHMAbKlW8376/zHJrPmAV0MhLC/Pn5Hxsm
J7JxACJRN+8LHA523+50p+nvctIA2wRO9bavpurFnNON0axLzdINd5e3HFn5pU0jUpCe8qwnM2/K
+8E8TSEIRT5bxBDrl7ZwtBPnBwvHjJrTGA/UGHIF9eXJc1tjC2oIbQLAZZI8/p1Ounbd2b1ahm7e
nI2xby/rNF5OeXyRDbW1rSqcyIOJzWpMzBWo225PdDQn8NxHG4eYF9e3Z+8bXRagOkCz9InyForU
2bae8DzVLnT5HiADP5u4rNsPzQWYCqRE0e1sEL4EylqYipWjGkYQPJo0N9lAWKRSFgB3oAyvus0z
XubTBeCim7YBk17kLfWLfATmyzidwTYlGk08NhWkNUa65942sitfB7OczMYzc3afEQF6qHVtPorH
n3ZfFyjSZleaQ56vn+1pJaE2GtEtDF7MavgRziCswrK8IvBNVg0Fm6mIIwkY/M1rV3EQUs+0SrvJ
D3FOb3RC4wZa24ZE1n7K2fCm99CJS2Qa+mx/K7ILK4TBQvZ4HiQhUtQwxUlmdOVw0GaDnN4xBUUO
2qOWA+N0YLIWYXzMoAa7xQYgKtNyhHQGYrooMU9t36GCYCPIawXO2C9IKXgmr3v8qHzXXYumx/o+
O+96KTaSrM+CHMXZQouXlPjxKvgJA8K8sTNIYRPVQVBlWIV/kFX74UUdqy8FygelABMJmi5wvwao
39qPFDWftJLTMLv6GlRXZczEzPeMuzA684O/VcJ4zKs42WvSQD1BNMS38UXNJkDkxiSDdNdfqoIn
jcwARVOBVwgEzdkkyFD4Oq5aa2u26c4h4zK7qgPkg6Q8xqNthlc+p4e0i5w7sPrPuIFxjATVMZTR
OwLr6Cpqq3f5WVUXWVCMuL0Iq6WoDwknHgvihQsxWxE90xfA/Vqqy+4Bv/JVhEARmuN1iFAxmc2K
bdZjpKKnMEG3pDdXQqVhjgI+7BPA+WxnbDWaDZm5sMoiWtUasxovzg55QYsAFO+lJqoRyEq7HYGj
BUIbN6iyGKS118lshmxmaFWZBNfSLxeOJ3/0s0VSzj5JSWeqQDBJnBLzWoSNDpnnBh9ctPJIqw9+
x0QMPWVonY3ZV6n72ZVDomNJJ2+fDXycUFtSDo0PlOdJyZIHAnYWnSOBBEcCd3VJkHQoMhNUmdRJ
if8gz0y4l2zKCXeeKiEf8sxnBZOeDHwJ/GDFp+zb+l6mwQfivvqetSnusyg8k0motnnwRXynYl1r
HkSuBmWe3abYmqv2Tlhaxb5UusuQSfdyNBxjXZXQsZhe3frJvWPoxUWPW2Lbta8Fwr+z15fHURnY
PBDeXTDS2WgJLROvS5i4jeoYZLCwrbbdliFDWuVbybZF9UlqIriXXPXnymHXACH9VDXtrLLJm00N
tdbT4Kf6XRYd27zdtYwHd7Qi6yOgpWhRWlW2lpWGqFzQ6ipCXIoKtLbXP3tJ5D2WsX8Nyeg2TpPH
FOwI9bQvk5WuSIzqB6xH0WPRNXsvBurNzkq/gK1PEcAyP/z83PGx2ISSBpZT2HdSzx9qLzib7NkP
PvtSPh+JvjYZjJOXG4ptZ7kAJI1U3xayvexSmIQpP8rJmQrFcgasVu9UpJsdcnsDKLCN6IA4WC21
ccvHr6Fcb2btOsshS7ujw11sUfHwuxoM/VhV462bcJxTZ2cSJDbNsyo4thUSwcQaKLqbJGe1QIBI
djqWTRqx/ZhqR3GGdc9+tGdy6PuMTknewNri+UEqHgjjRNaes9buwKiAaZxCINlYb6ZM7sI2eFJ4
/rZdHdjLIDNvy8sWBsaymPW6qSWfeny7OOzJds4K3objRl93n6Dc/RA4eqsCWS/VBrhOqpULxalX
yLBvoQdUBagdvTWz7rfG+2vi/wWSzhduYbXZEYRmD2nzEHP/9y6Bn4XLvvPeYiiYS+rj8EoxDEfs
ARoaSuasHmaPs8mFKLZQMMjEVJz4we9f8yicFqAoH0wiAdt21hmPBbH2WXBMluQT780nczoieXsg
i8nSDdPntHRvGd+OC4IXS3OWJtcGyepsbK+5NdGTRy1Fru/TooHBcYn/NOBeZhxW7avBuvfJO/O7
xS1PvBwgDwHHS9H4zyEW50FH5wy5Z5PVSMlG9ylTc+ArQvM3K6BtXNDpLIWWxauDDsHCFV0UCqUo
PTLK89maqsqQnTNECPHUbXN8Dwv4nhNlj/K2No49Nmq7e5KhvPTGdFF3ibn2SzNe25nFLbqxP6Wf
YKuoqSxEVXntCzSKfkxPIsCAncwqbG2WYnMHG/mhuxc+x+VqmtXZOqmehTbrtMG+TVuC0VXUkdRw
fqR4t1MLAff0peLmsLKuBIdVs6Z7moXdVuLODoEZEYDMOzGrx0bbGGp4Lfu6WZI7Dje0OopFhwm8
nJXg3DspUmEJ547GkanB5D9uqmXVBtHWLKGDTh5DryBq5BInG9JPEReAziqoF0YKJYsDCXjSoT0e
I9jojJ974iPNNgw+PMRyvGTjIZwV502vpdtK5lfMZxqAiXTHOf+Dqjs0Jw3kWTjL0onYdmvm+sMy
FM7Ry7XLIEjFil1/tuwkDMpuFq8jE7r0O+0ANBdgCBTopuv7Rd/ZDmOXcCcwqS6DIniO3IaPNeNm
r7ZOiTetQHmrxk9OzYyQhXp2LYvizYvI6mqzKN7gJDZzgutxVsjTImX4D35X5toHi8Uc/wign2lY
pxWHzSzQjrXKxBW9VPxgRbCxc+DYeVLvA+tDOlFM+hHwA0SoZJNxvFy1TrxnVT0tc6d7Yv0ZHSbh
XwQxswSDWvC6iEV9Qb0EgrXhLbtUM3ZeLoDV2/s87uzbYLi1/SYjyYqzzO20W85RRq6S6l0bOGGl
9HRTO0+MnDSuMo8gGAO9yJ26BbEZyw0+qn6aNkVq7X1pXRFqsh/s6FVrh3gdYBIb2XSNrS3XYmzG
54mE/hjYJ+UV3SwuH3bzLm7ZFNo+Yub/DApgN8RzBEpYw86rqYylFI69nsXRvGoYRNwuqU8Uq8gL
ifoyISN0CzPkIAmcLUTv3NMcRS5S6LuEtwrfQXITjfAgkmtdkTuyPXKpX78kLK4XXe/vKhIJfc8H
Nm2zkJ7niGQb4caYFRvxFITJuks+AiDIx9zhpBRmUH1RQs0ux5ZYEIHs1dBlm2Bsx2MN5Dqz4mIv
Ij/cZXiAnLnTIUlUMS7QKQgC2I8r/4ElcrD3s2TXTLOjIX/ItfFusnJxsgLrU+eshxBvCHt8jHa5
N5orZlyrvnXbQytksDXjGSE3JcUdBmtllRduffKKwbkLxnHnjxbtxJg2IfzI57BPqqPj8/xP8LKt
iggyeqNwHQK+886NHq9IVCRbl230iSDssIMMlh6l1+OJwBK9J17kbYbEO0DQLq5DeY0Zp/K0/Dh0
VXLq5l+ibOPZBvnQMEgo8vnGobaLp1Q41boXRnJsDRGsW9nroHyNZ8bD4XMd6tdeSd2oniQ2WupF
ewqAuN+MaLq22dzMR+VQqrle45FwTGnEZzNjJ5InpCoEfegl9QG0c9asPuV2viyEm+4CiumwdtNV
lA7NZe+k5iY2+Vy3ZD5JLuc6i9EgPnmKWk3SOP2mk4m4qVfykaT4E82w8a4M2uiuJfRmYY/t/KIj
5ZSWLI5IXBkF+zPfKC59M7km4RwdcXuxuNH0N3gGPUUbypR6o2MyZrDBHcHZDS0pzikVc3Y9rI6T
WYYLeBLDA1Dxuwo8oyQdfKeT5bqcMo3rPAK4gPmYZ0FnbnjgwhvsXWpSJH7wxGgvjAfOmQXD3Yra
idmLxj0aSi8ZUuzYJCBWlWGZG9C7EVex9Z6o3Nkrk3sLTOgLLcxw+OUVe0Jr8mk/1ufAUeU2N4GW
B4Fv06rPm6XsHfFCFvnG1PYsNWMmfQHPykIz1+3kFxQmWTMp3uRdT/tuK2WzFqiXNg0eLooeX5df
scvjcNp5vZfcrWH0Mt+srfIHISz+C7d6YCfibiYusX0Le+RmGjCdmiJY5pbs7+RgmFtSgixudD3a
YEUjF2gFLoEJ72WoO7kgQu9chKnurOxsfEw63b00SndnOBnGtKq+1nx1Rax43mNe0S44JBg4mSwE
M0RQMYy2Y4iyrrhx51/CnoJYmL+bhUWVnfAexQ6qxr7DOLu2eA0S0Zywm0SIjR6M0AhWXhxae6uL
0sfO8qkHuke9s8yjSxd7aQKr2Q0JBHFu53Q5GyfBdDypayC1bP3VNulM53qwZ0zmeBYo6+dCjtwO
kT2ydqYh5xk+/NX8VS9a54JEyEWjd+K2AQa1JI+mtqSyzG1WGmJPlSDk6tZuuU3pr43NbVCwT7It
4a0n6NVHP5HRzprHYTE3OIsM3qUp8+6KEAn1as4xqF7pz6WtPbGatd/rCNBAjDDNTZhAF31hblTM
w4BMtbEKXXbU+M6Z8voA+Ys0ISzpFejKZU8fJNPLY691MJvDwnwh3rIoBst+A84wb9Mp9hNmxnSo
adp13mqktIYZ+aruUjUNN6VznxkH0lPDZY7K6TIPaRgKFqiXfX9NmjJ9ibRwPQDoXvIGuI9m0l/7
iHM+rDE7uLxOT4Hy1xTWTsjdEijUiJboxGThxg3z4qIrGujrg44N3h+LC6NFvwkbPd/xnNAvA9aZ
SpTXMQW/fTG0D8NYo1WWuc3jQoe7jtqGD1D1EJB3fvbFDz219AOPbMUEAFK65/opp/7k7PQafkFB
DBLzlQnuAWxF3wEK4BMVnKNOdFuc4fZWZ5LMmX2PiVIyKZSUPp6imfNRqPGHGeg7nEjGexWxhYVP
jKGQkxLhmt0aRimH5EC/H3ytCVYGE671QNtpfiwUO49vaYHP84Q51OZ9ZgbsExaZHay8YNCkYXMb
nHflYieK9LH1q+oSGZ5/M3dw8+HamkTwKdphVX7QTpVPss6GjZMPCc/mnMOMuKmvEDhvpqoZT600
cMqltXFVOBNkaNMvr+ykhASKRH0DKOEZTyHYjSzaekPUbfXa2gC+9E/U78slxKmdllb+PbBh0FlO
/NxlmUEe3UF9CPkApxKjm65syNkBPrki6J6gTAk/S3/Lqq9/EHO/RLOUxg7f3Y2JFa6xSRk7VvL9
1swLXhGKudC3U7uJT3NfZMl5xrwyv+XYILiZWBSairhnZeThuoo1seUmDDGt8rhpJ+FJD+oYm2QR
baqSob6f0pBFB4QuOO/VXowFPjhTcmze5lTax2zY565/2QycxrGSOSVmnKzdmvshs+uNdCSdswyR
FpGtGDm3FpyFnR6LNHgIgeBsbTPZkYtFZOGUrKOdmSEtUT1SPloVZWJsFLSVZaQ0cRV3O14v61wF
aO11oc71qBVnOM9zPtvFY9ubFPnyMN2yfAsXFn3wRR9lxWWv5kYasDtnMt21VbUeQYYBua+H79ck
0HNPzedeeXoPJEKgA7WqnMXe2Oyc1A12DSt7/KotFPdIDBwDrFpfQ3rnGTlctNhdAX5jsTiKZU70
etsmsiYYPY7LHjbCJQM2k5OcRmxoDVmc+uiQF2VcHTW66euIHiIPmGiusTrMtENyxFbCgx5MfROG
CybsKSSEsLmnTrYv/eFp8rzoAUsvZzlpa+0rWbt04dWwK6W2zetoWjuRxmlgrTbR6MVrZ66qsiXP
q8nfm5bM13l7GZjmYxAL4+AHBDSS5tItSeUw+swOky6Nm7p8zkfPXPahytaFLrXj1y/V/E9TbqVb
u++qrXg2eitGk9biWqF/wVOIC4Fs621Atx+J836iaXsBBdOmN8qBovDRuDkT4Kmi4LvpmsBYclnA
ARK1vjGz0t1oNU4nesIcn8DU8Vh4LBJbNbuKIMSYpslhFKnLN9nBQIz0d82FTJ63+mPaz3qyNizY
Wjq3CZTpYRqMq1Ygtjb9aemA1KgW5KHSnacatAlNz/qNOBEfnn1Zyx/0UMZzgcdqmbk8escaVU5r
2PmlmPP6t7G0YWKY4xJuKIXXxn1sARLnhelvq0YntaLX4oRs/iiZJB8zbbar8b9FQbUe91kdneTY
xGt/EzmN/t7QaE+LojmOOjcmxB3ILsaRshedcFeoN2/mrFPyoY6RiH0iO3MvVGcfYQ/yX7FcXzK+
VyyO6xezKbuNHcvZv9mjBjSybZ4NaMs1Y2uNI2ILOsiLXnecvTlfNW5EvIpTtCIxjUWs/GADJWSB
z4NpeAbBCJJK8+hCvpom2Mx16WHg6extVgcORCzc6mSQF1bR5WBjRn0tUs6wqWK8GH7xNkXdfnIz
bPJMPNamnbBitw9gxIdNmXDHymtcf6HbvE010UEkpe3JHcEt903enFLnthgMRHp0Sg3lXcFK7g7S
ZSMWdBlDTXwwHLCULE8oyZ264H+oO5PduLU0W79Kju6MB9zk3mxwgRpEMPpOvWVNCNmy2fc9n74+
HjuzznFlZt0ELgpVE8O2LFsOMcj9r3+tbzEj11jfydFNyZH7fsNQK2YkE7iHK53NfGUxZRR35Hv7
B9fJ0dyr+jbYXX+jXQ0HEwgXyAuMuXZ0h31w9CyjCS9op+pcqT0Vc7ig4mLYTZH5phAHLhOO/MeP
wLezfW5m5jEKx22iU+MeWPm8NQLfgv+0o3zqO9lTKJy91u1UMOY7zVXjkzlwzyiG4rGyhifkvPxx
KtwjRoVxW9JO7I0uJ2aqnh5tDJRrFZacNOIAPPI4Ig8QNnljgNgQUPwwsrg7YyW370k2YQLtDUGs
kl9OGEo2rXCoUBypeiXwWu19+sA+tzPtAIN5CZYvOcNih1H8+fcfjMHZGKeMFoP7IE4CmP2l6dH1
MW6C2oGBGUx4arSOxqC0G3YJ0gYOeMoERmG3R6ung9BoGce5RDasA9jB2l1yzfxDlhuQW+c0uZnL
Qfr3n7Wu4vRTBHs7tq6JnjQnC649iPnZ3sFsfnEniCsVC5FH6wt80JYhM+juOKKvU8W3jwih8ykt
A7Hi0J1fyCWwxxkYgcb8k2unDQ6kqqEHvnqaNW06kmkEm1DpN98Kqq0VbWNITM9UY09sdq7AVjS4
4BSQ+G3GN4YD8zYXReipZKaRBnD1Ou6yemva24bsk0drEk88QRG5vwDFQbVPeaFx+7XONjtxAhJg
+n2dykpoEUeUIUEMZhnUrLcYy/E9afQvosyHmx7TC58OJ7u3k1u4+JrbviYQCzRor4qm3HHBlHAI
7Ccz9rljTYa1DvDFgryOrC2L5XIjx/kwJnGPu8l1X+dcvLUEwelQGs5zJ+1zUGWf5igPOYjY+zyb
v5EVCO7l4BO+W4KNQx8cs6w0X11472wsZAsH1kweTTTC0+8/DCHcC/DAYhOVzmkp4vGCMPlosyk7
z+Zws5xK+xRDMiPMXn+PIzp9O/Oxye1n9Oz+Ghat2iPoTgeROKB1qnnDsZRbipTxodMqr6+m5OaO
5OIkC74rkLhTKSu5VyNyIXYthzHg1Qnc6BRlXbxyyrw6yZDjE+MFwAJe9GLBs5DuPvWyTg9WxY1A
H2JtT5yJXlaCW2sSKVs1xNaJQGK3QRxZAh3crssRzE4Ne4s3AldQGTX3Hd2Rt7mLX4WKw7PC2Jtp
Jg85MmhrMU0g+jmy0Q23VG/SH0Fjvd2pizTeJGzinZ3oT340yYeUipJVxKrgrGFZZYUWs53UNWSc
ERz9QbYA3WhJ8a2+PuVmQGqvpXU6JAK8ywP6Afnzqz4bpwdLj/1twCqO0Byyk2qHDRieF01m2j5s
ZLJhbxR4rTHA+Xf97hDG5XGs3fndmM6zVfKQzCtyGPd0bBfkw1IAL2lBX6Pt0/DUvGSCU4AMZLKN
DI3yZXxfh6HrOYMM4ux02oNe5NahKoV2IscfQqNd6RiiD2YHUkU3WB64DUkpzUmOlt51W79v7FXl
lKxajGSihKO5Qt4w7yMi4HZtdOs5HAMK2zj6OViYooT0C30X4aUW9AI79EniVZYrCGL+wacGg53A
NulQqTW3eAtn6FaUlIlD4qISl/rg8atpnfvTtEHvIylXhTnnbiIrQ5iTmIM8YrQTdwIT7htkTyJ+
sdrbk3MD6qd96qkt9ia6m66kWeVB40FK8CxNt33rfrhke5I0eKoFjdiyKu9J/2uPjBbjGu2bXUC1
sQ2u6ZCYNrcK5M2i7oQHFJ++zDGn8q01k3Flgi5BPcvYZi0nFaeAEGGHKtuncfcxlOpMX27/ZEMN
Rl+lZoiMJYCnBs9bJN1TkavgCrKNJzJg762v9f22mOiMKvyhPDUpNkpQh+hFY8GdlZKn1cxmCJsQ
/WIAfGauWZ+HThy/TL5DrZ6ufpjo/n+7Py7R1xpo6vf21xgOWZq/pXD+7X9TVgfyEb6nf+IRibL3
r+F7+pe7+v3jWxP+ySzy45N/mkVcYjkOFnPDNeCkSwvT20+ziMJGwlhEsQ5DLOEgPvJXs4j5mwEy
dXHQ44H7aRPBQfK75YxjoVA2LjnrX/GJ4IH8k00E5yWRAnNJFNiugw9cLR//Aw2VND72kSQgIu2j
OEMHqM7S6h0y5lXBrCr8z61KupNbpBgLIEST9/V5G1hCl4dUKyX8QzNbznBD3b/y5+vvRmjbj0M9
1iAmSyJvviySfR0LwBHzNG6aYhmxTZAPOR2aFHcE2W60Yu02xIG/X2C6LF1lcSQJUJ1t8DlsakLf
YL7ow89RFBokF3tJ8M0fkthzFfWhNGQ0N8eZOOiavfUx9XoPqDDNvxhER65W0kY7XdOR4fKq3xt5
OyJD1/6hD0t5S2YqVLSWlS2QB8a8sR9m+KatszHpKd9HvAUxNFTkgTMCcy30LwlDh2ThUwirDFBV
muEaW1zOqF2QonG07kdZzgeesPTpVPMEZSPQssfWUMKrDQtuUQXj8HugFcPnKYaqmQyQo9YdcfmX
brRwviRT+T1cdH/QP+Y9N8T+CYIDkAvWTS+EadFmtILgJdDNGxNyf9TnDGkUYPZWpzTmAcnbWttF
3dI81IxLkXru0uXUh3eEB5NrP+RMcGEq6FAkNO2VZjfT6ReUDwz7oafDumKUEMlXesfUU1HpxEwQ
Qc2bmffs6TRd2459aAEToVH3gYceP0UqCcFgNeMJ/IZ1Nizi+UmeTne2mkCbIDaaW19alb5YVhNg
fnN61w1KHCe9iu70qqSWYBTBtBc4q6gyFRq1jgWzXp8Yr2ZI33laOPDnSj8DahmGZulZ1hQB1bSN
IyVD2qs7Jw3KQCIE6f0AFbkP6uZWAvdjA0VUjLWx71gIYE3mki9rhu+qgXLghfTqEOY05HgcfFpB
lINKOk9SEqpsADaqSjzmfekPe+I9HD06MkzrKbGYssKCR8CyTHOvVZBE2t7GXEKRsxHBLeMbkd8b
UU9laMlrS9VQoW5NCbfCs5uS3JSu1y3BV61kceS27bgnyDvZa1jEzhfCTAb7wbHH72jqLdp/Jy2A
b21W7bMWDFXQJDpJGStF5ShTQKLuzBaAIECElabNSwK0EGOP2BtwWSS65R413hBHvu4BjGRSN3SL
AX5g/a9rWMMaaDwjEGsvdbXx4Lq8E5Oeyma3SYujXtjyjuaTGjONpJNyLNinNnYuLr4wxd5kmgOM
mCExmHZS7mqSWtuui8T3Srrt3chi8GsUa8NthhTwonVx+2jwVVjrvkvHB+4m2khZqIxu2EwHViNR
aF7Rf7o9LokE/EID42SQhlWvuB2qO6rKwmPpl9m17Xp3mbjt+gsFCv5uTiscHTjwXxNTV9soGEoc
JoHjbGLHMA61VsJaCWMyaQHEwmkR6s1NPmTz09zTNWdbIySPuLDuILFSZNYPSDfxMMefCKhRiTQ5
ek3THqo4NWzYPLIi31OzpOAzGYB53DFuLlaZBxurH9y9Dm95Y/QU9OS4sKhDNuAzrbNKkzf8Qck+
GmsLaL8V4GkJBC/eZBOTdpnSfTAlhnm0rTI5JdoE1cpx6FtLoeZQ2dRmm4nl0V0UaPpnmDnxozPH
wxFVNjiFMLNB/kvHuvc7fXhO/UJu2ckhjJl11n5pC129Zi2AtbZMANzSb8b50sn38BC6jcax7mSU
LjhWzaYJ05iYnyky5oIyDQ61GSXTl2nKuyMmFIbPCNG3HUzWRaE9sNWRHEwaYU7goYug37H5TrYK
C+Rr0STyWMRmuqXcaPokEhbZq3xmqB1yp9o4Jkz/ptfnpbMBlkjl1tAPJxY+iYucY9fKOY214D7G
Zim9da0MDuFU+Z5RLi47IUs8h7U7geMMsq8DD4RPfgOFL2kr04srt93MFvYSn5AEE6BNvWLM4ZYD
Nt0O+CYRV7mNgo1v2f1PITO33o8Y6QLlK8BMVT+8OZUYn3Q/UcfWdcJdHrfDoUSy2dFc7F8KorhH
/CHj3rAC8Tq1Xfc0M2ssXSJxvTZF+azwSleryDKzDziQWGhSN3ugUa+9j6MkZy3MvocNZ66RkKTl
9WlmvD0B4g4DFMqUNvggGsBFVTnfyTDNsXxlupV/ipcaPZ+XdxvpQ7qnFctNCe0rK/IIk/Zn0w7H
114Y2Ivssj4abMV4K+CMG3tqWIfOiU853vq1XgHWkngIwhVuErWjVCE59OWMwMxzZqfYuew7mywd
+yAjBlwgu0eASbxUNUzbfTKEOKjFVG8VH7no2CwwbfHKclt2lleGCKLBopVmtEnJXZ92XClVb1b7
oPbh4qYa5RNO1OQZqlfYl+tkkbtZR9pXUbJU0rra8WYjRyxSRrXJK5qPp9Acd3pnxV40pvoLUiHL
ss6QDYJORqOcZInL+I2um0IoWo9hHkr2DwaLSycypidh2UXh2fRDYJxJiu4xYqnpBUBsH0kw6dhP
qE22PNnWTr7LdL99dCsehrpuVDdyMfxdCWVps8c0IfcDeyqeCZ3hh5eq0PCcxnpzoS+e4JETlZR1
GvF2zjQqswCE2Z+EGtFkWWnCY5mHS1+U7C7nxn2oleV6XdmDz+gTanVWjarrPcuS9jbMdgB5Ki9f
x4oH8FQG8ykCF6SgWNE/6YRQX9d4/uRnDD/xSz4GCw6pkQe2tvExGpvwbNHZtXZC7H6dn2abXGuo
vY9B8+bdU4rBbsW6Y6bDu7Qe0mIgcl3P0oexouken45jPptV9CBTGzxSAOfnLarY7o21nlx6Msoo
CNncf5uwC6D38gR0Z0ClMySkVUUuBxBJxKp+7pwz/JSJStlkuLlaDPzHopIsykQFNk0C6uB9ng4P
FXDbExngbs0atv6uzxKIDoLiOgnabgcHPLwosWQkgYjg7NTq5LGiqn3DCix+rWilJKPTR+TOlrfw
qtUjNgpUzXJoncpjIsGPmHFh3toCy9TazUyyI3YVvWtqzpby67TcuAPLlxVYQ+OAzdHEhqHFlrUq
UlC0OFTzuPZqyVqQTt34NOV0U2tytr+2ueDIgfV5WmtdhHZosH5kaaivbb1Be42LsvSGYSGfRGZ1
dROzvSVQso4dX+SNe6m+SdU80Z3dukRfOXOiaPdPZezkd5bmZzheMEpnuHU8p9cIJVA9Pq6NyO5X
EXz6vW4M2TksyoZjFTIWsOkY4iKpGVGutNnPqfG2nPGltShEhaesO4+aFdDSqKbyWbZ+e8IZ2h30
yWqgDUEZfAEKBoUFPtwn6ngyzhiQ0aohmj1ll/EexZvW3Q44elMOkbulyIUuCZ/hN3N9/7Gtsuyu
Ja+3ilDy98C3snVvhy+VrtRW9m36KBY+iKwH7UxBSvFihDVuCFT4akvtQPzlD/PZ3Y/w0h9D++AM
/ouB55fkDir1XA5O63BOAd3XynCTwH/BIIM1Z07bfJfWBZ6y3qASdo5x2GBtwdbcP/X8W6uKfXlr
Vs0D0E9OMDPwEGfAzRQspJwhrnDaSH/mxF9cqCLcUmRzqSaGoB5s66Hu80vY05LblKidmbb4HC33
3GW4Kmd9zDHymntjGJ/60X7NtYlskFajPo1tUn2tcHyt3KZqoCU44zpxsH5hyMZI5fTN0XFDbUue
btjivcrPBUkD0vXDwn70p90YNjasUDN7G0UUftT5MK4BGgOnrARqF1XSDd+e/NJKQCpW0WFIMRqg
VmU0fZLzOG31Lqr2oYXmSeTfPqKwuh8JXFweR+Hkww/yuy1tCiFpuMZAhxXKf47CJH/FbA6hPELo
DdKIhWpRrSczGF5NnpKHydDzXbM8xAMjvUBEdW4YC4cNANdiX4Ss4nn4u9h7FTmhrpnv1DjuZmNu
1248hgIwgDXt/DRnG4zHrnzu56L4NmC9vebJ0BzZsT7Bu2GJzozHGrKS5LkVhWNMJz46NEdLzm1t
DUXBD5tpZuHE/taZMM9ZXH6vSEW0Pju0fgmaLSNRQdyfh1fWKiEA05jbWhYbX1LudaxJG9Jx/gyP
x/GFc3Ml9bc89OgOqqJGnuehNh4t0TOFmL6GcyHqUwq644S4gZ7AQ4iN7AJ5u9jXs/00p9oxE5EN
1a8J53kFYCc/1rgDn6MmMz+qmnopIcaphnTlUBbvQ5zAekeTWqxVXzTWZiuY2y4Gm05/7QO6Q6tl
UHBZ1XkF4Yt9AtDmYpPKBVvZq505jU9BbgyezyDQrDAtuluzBs3Z48GOdXdYIDMZfmKgA7XjvkEm
zD9nHKoOnUFIo5d2dotS2k3WNU23K6tv8VtE9JbaofzI0mT2ArYdi7Plmx0ZwXPYDt28EgKOdoIm
rPw+uJStnp2HYnY/VCmD5xGsAdOe4BlIQ6yxBwVqPY1DMcL3c6i/SjKDm4SZ5fe5roedZxWyzgCf
duWHVsa3ptZwDRBq33ZlbFxnc8oWh9TiHzbrXWnyvyRaBRzJ4BKGwJc+qx9zXVY8VAY9GXoWds+Z
HadPPkUPp2HgiWS6AulNVtPGzdJgN/dZ9eoUtv7Ste68LWYT9E837Yo5Czejz3dLOJN7hRtBTfDc
Jmul9fNGUH/7Wo1gQyvqoa8qTNSNV92B5iy6cxdMcuunXUispRgudcKlUjLMG1JwSky4Xgtgruu0
qM+cETHAYGf9mv5+k8AcJknTFW8Zhz5H2QdTC8NVPWoOdpLkDtMd81vlsO8EfZvJkU7lBlJgOqIl
a7g1hpgyMbPZ4aA+lKkVr7vc+pqzb1nRjv0gEm7oDj1JDwT8tf+itsb4NfJJYY0BiECHpkLWVTrL
x/8gQvk2TgfmPJ+ueJjfyCkBrmTofTSnghyg34RLYD1kcLchEBrCbCiHYO312s798J2DKKCQMKfZ
uHbqZ+Zp7USdx0QbAaTks5tU8BFznrobZnaZbdq2hsLNUSd5gF3Jkc0MG5N8Kct86xBXbXoRcoGR
Ajbmudmh+f+AGv2JafSnZ9CSk/9jrhaOh6sW0KIgjGJQEvXn/y4mBcP3YfTsNPquNkrG1tc66LFr
saecmFvYFPGGST4r7Nzf6gSyuxdiyblviEl8jslROZtUggwAAj7D8tdL+ZVIgQmN1NU7nljkaQL8
WCG4uzCIOfLW4HIPuAacY6QKlhRNPaifgfN/SST+f1OA/37J6fIP/U0l/p/BaiKex5WI/PvzRVi4
UZv/RlQUNjXygf9Yfj6+gzn/y/95z8r/+5fTexNyT/2TAv3j838q0NZvLCZBQgnB5edQe/o3Bdr8
jdOAokqKKCm7NIfL8a8KtPpNgEkiBuIIouj2Qh76qw5t/GbYFrVmkoQ6lAxIQn+FZv08hv3geP39
glT5OxTmP94TmiEkFjCSlL/oz7lBGSXNX/OuNkZjyyguXioZLgvGqL+WMsF7jfYTvDmpmtxV1yfh
FrccOs/Y+weEmGqLzVpdAZTjINWEvskhHyC+FhhBHB9nWWw4me0pYxy3rj1SoByCSjYhrWK4wvhf
FTSsZwbTagRZ+tFaZl2jGezdPFjMv0qIs+iM5JNiycwpy51Z9pCASB27OwK8dA/5zKKfnopsk5EQ
O2YRg2hZROKzu4zgPO/sCGP0MplHyehuHfTSXbIM7vkywg9DUImFcpt8HUbLvEa5w7ivM6+vqAtB
NOWhYTy1izJAfYsmVxyQEAwwLxVP89yMt6TM6PupM2M3LQ/boUmuPPzSVy1vIejbJFCm37UI/K3d
U2xFI+Gwqr0ANTFOaiynqyus8ACzytzhqI92YpE5EjucnroEHvipCRrfpKhpEUaoZEU4FqnRXmEg
0J9hsCAsNMpa1KKrSFIeHBmMCpMPqku86C/uosQUcZ58IpiQffWhrW8IcRqvE+GHFxIL3PXsNGNO
TN2uXTs9JFIm4NyHt2I7ib6i4yKksdtpEew0LbPHS6t8qXkWt/27Wiko8IHbyhfop0OLminUPVxh
xEZnHJ8N2btrG0DMieu3eCcWYQsot3W7aXgw7rE3GPem3fuBF0QdQINSjFcN3hXLvCQ177U0zzjf
u1UZPGcNFUm42iCUr2er4e8pAHL7XsgQynmgCu+UgQArSkqsVgXGDzJWtsYylLVguTZo7jhVg6tO
kr/NgHOhF+9dPHYkjgTuEdR/a3rKAzPfsdvTX8OoJHvasrPdTCWhphWitcKgL0L+ecHVEG6IrxkP
ttX479z0WVF2rQLsmUUq9qyMXfRZq4bxTtnt0KxmtxQUm1JbjkphiQtLiZYVqh99HSHsb2hwIMSq
CTOFglmTZmOHT6plFdERru0afCjffKVREzMlyYvdl6aDShcb3yR9vhOPGFVUXj2GIAdHa9B5lTAR
Tl8AnzqmlyYSv7uTGsgtYw8U0lVZv1Re2Y68s0ptSLxuABH03iVh85iPLWErs+QMu2rR541NzCWD
uYzC++/DVBUHrY2EvigNQe1V4OCI+eg+PrvJDggdpa770Ft9Dym0nhscA/5I9rHL24faVQxzC/j2
ZdTi4D2siu4NjYXsIWLyfSd51qc11RU5tQ8fadmQAjHn0DCXSZsXfSgGcfLZ8zgrOK7OTrqsK9j5
u11Ja7007xUY80uqVfmCyNYixgE1mh94j51vkStJjcHEAlGv8T+5s2KjO8fsrsjT1uyBWFBM8g3K
tQnaJqrldcbyvSkgqd/sRHSeQbTsDbdev0+rgMSMqZs70bbm3o+Nfj33BAidjmLLRowB7Xt+2hCA
jFHqsOfW68wPR6+tkE5s7AYE/cImP5UpvRxeWvlVvYWpZKR0q9PG0JtzCcNa06sUSxWLio2ftvo7
ydvgJas7l6tBd65sb+45eoHltSudM6ZU2wqpN8ZbleefnKG1Se7qxOK6jo6mUsNmWAjyYJVjkwZS
8xNNAnibGgLlFCwleyOCniv6pvLKwDc2FZL+hqRBdAldGuStYJSfzZgCIrZtqt8hfZkexXvyNnVa
egq1aLz0M4edxGESlFk5b0yXbdbA9XZujE67VmpwHqvJt8+yw/GsXHj/ZjcFj0HMn1wRd3Zp5Y5d
LOTkafd5WGmwiex8T5IaPrr0s9tczuZmYEWCfDIDmuURgrOnajV1cavaUZ5pVObnSU44gwmgVMdh
bO9HwDFH6fcozzkgDN4fnYST5zjjRcyGfINkVzzPetmsbBfSC6lxS/80pXWWLt3JfAvikRroNFbC
3GFnz28qQslbyUGgkiVlQC6Julovr9thjZN1vCgjxSfkgjfe5gvojzlzsO+z0bTPaY2N24LYdDXq
WXvw07FpiSyq7EpB83Brw765b0DOgBFvNM+npu3Zx2GwFRSpDSukvPqbrswovBp2P1MmVluHrqvU
tU2oWlnpSaHWORD5fV02wSbgxsF+pcuvTdP2n4wmiLeVMeh3Y1QGn8tpwKZFpuwQD0RmdDJWO4Db
5VXHzOzSQ9z2j2Zf5NfQaccNRQXogzofW0HkCR5l1UaESGWBGbJyhsPkhgXWPTZIVJqyh3s3eL/V
0MmM4DZX7ANX0D5iPH7w9IPaMg/0bJBnrJ1gOOoOFp6eKiSQvHq3o/55OFhllX0lFRYdqIZMzlmp
Yb3IwnLbziipDUr+kdqH6pkWlHrdhNF8jBYfqils7U7B395pjm8/NbHb31HWY+7nbNI8bkHRqbg4
mnVF18gP+N3lZpwbWH644+yzOxvBD6nrXzqQ//2j9h9P2v/2D8/s/xMP5Ja5gA//8Yn4rvvovpLE
q6c/HoSNH5/24yDscHB1pZI6cGSOdYxZfzsIY8XgLAvoCGsF0KzlIz8PwoLTM/1NLpwbJHjHkKiK
Pw/CAqQH52lcGmzBCJy4/9JB+NdJ2LJA6kiQLvgcdH7K+f+Pk7AqSXl3nLI2mqM++2O3xo1I6DXo
GPoHkgJU147bwLXPZW7+cPn8w7H0VzjZr//0L3Q3IxYUBugNCAKJRTsgFsCydN5TcfRlqISz+sP3
5e8IseavQzBOV7q+mUiUbklpGL8MwbHfx1Yr6VzutQySaAlWAnbPjdH5c2QHlzrFCj6iu2PNLl/1
II53OnZsjQywl6adsxG1uSoaLV5gzMrrre5VdOIzRoAqvIG7eInm6II4NrX2RcXjGjMbzaMsuKbi
Bd3xbM7aXTUA0c+tPdzpkzDzZvPP/4uG/p8gSQvpxUFsYbe48Hp/0TWMOmtsq6/kJsO7JmN3l/QZ
kDqRdHeyU9qqaDVqX+bguRKdtdLaWcGqnRyvsRFfw/LValV9GLSryfJ35xf4hKWvbgYbIC8aui+p
Sgi3p/gh3nw+NeyPHHChKBnxF9r1zqEpd9TPfsEUEwO+85/aipkgbA9DgFZG0zPyv4O8CFV0r4BP
HDNOGAdaNyZE0OrAb2eELEOYoYWDc8BJn2hwYrnFrmvUvhcgYQl9sukLCFWoVcyA4NvtkozYSRXj
MJ12oN33tBas2BBu+i7z8t7f0MN5dgpage8EMWYlui1lEmtc6rsiMG6q2cvqoxFnRDisJuPqrR9C
dRJBsy9UqtPlqvQ9hgsOYRBRevSTgyiTQ0TmaRfrdAOEFpJyY6WecniVxtx8kTVPz0xzDhS2GDcr
0e8b2b/E1HCkrgofJpbfW5mID6OfnSs6UYiJpN7TMZs8zkS4ZU4dclOlhy7LONkLTmhBnb7xEtJm
nZYH0mrVOgQA0dXfQOdSooYlEMOhjdOces3NqMTBls+6ncCvskc8AK2/U5rvHnvHwugJmmflOMmM
Ysr0EbFgCmg9C0ThbyF4disntCpvyCKg8jNKsS4bjsOufw7yqLgBTSl1eIIl8+UxwQ1wyGFwj4nv
0qPLBlC56MplK+85HdKRWU/d3k2udl/hfhIn4KfzOnOrYjNYUeCxKcbvPEyPutM0W9XhA1Vq6bag
gniHx+Gcd3yZujWzSOU1K6w48JzMGVaQ/7VtFMUfzjgPqywWgacvNS+NemW8LhCUMX8dpSXukXtv
jcEjPyfkPoVHehJ2qZltIyc8hq3cpwEptEG81gmhGJKetW/Ouyx9JinkYo/3o/2Q+bGXZk11ETRw
jl3xZENUPP/zd+5/gqM6CjmSGyKre9uw7F8xyG5QiKqEeb+JE9qv8qA94ujFWPv7T3/8oElCCqJ7
o1evo41A0mOghmvuBHA1xuXelGjqYHJsj4zxPADo2FgUkx3sCJc3cx0SXq65x9LB98oocuIFM6kE
NwEtLSd6Pz9xDAT0YKb5iSvzPcxbdUmN9FzGlErDeQOI0yhs66HlfBR+1536RDXXCGogpSFddwHT
jslriNI1U1KzlYX/g3/933a++NMp5H+TK9QSSLe/A2H/8UHkGL7XSfief/zxHAJI9q+f+fMsYv8G
gJhRiMOhuZwiOFb8sIU6iHIm16A0zZ/+z58nEUP9ZjhMCKjkOvXyzn8cRAzxG5xLnjjKVnwMSe5f
UeQMaaII/kmmBnEOosxxOBHxNeK7+/NZRM90HJnUy+yi8oogYG2cwa0+me58QyjqrlIDtUdV7qYu
pPreWO4+aLTyW9w4F0X3aunYA7wD199ZkxieC7t9n0s7P+IWCjzGTnsbtXJa0YOOEytX+dUJgzcC
PkxGMQim+H3K28TLuow8uDTne0UVK3tRyBekA97y6klHmHyfMpxKNCypXSTTB2XJ7yVd5NzBR21V
5+qgU1xPnIEw2UyhCdlBaPByOEda9164QJV1JkivFK7NX0uBG8Oj4WmvTl2/9jUbegAA40qRyUM1
BbnB88gkTd+mWnahRJ2OmQBiLXvPD2EH2yroCq90sKYaJl3YudwQoQQ/E37WNGbj1HXiS23AcxkC
9yMM8EmN0VErST5UGE6cOjuSqky8og2epfNKvvlr4uvYhjCU2Aubxk/mTTGV2ZNR9CGpkD66ZizZ
hlYbNzi//Ne0a3akVcet3oqaqHz01oOx/ELFz2UszwFxxkfKqefLDN6jASG+tnC2naKKkmAzjW+Y
4sly9HuX1lFE0uLm+IO8J7BkXEhzHcbRkfe//xa14ceRxodVRx6GQRqTW1FkYksPHuQBS2bbUDP9
ezgD5hp7zvApTTG3l0kQHkiC8BgselrnUI+eE9qkNpPN+kyvu+cJQfE8zZLFpRYdMy3Qj/YE74Sz
0nPRs2BW1hNb+7OM9fFcxM1rQCnN44SzBoZTBWiFxzVFWNW77b6YJoIAvhuX+JTwYECAuenC4FQt
oa4muccYJlj45hagerJT9PxUJIA06xaEPpyya+O30VWN7sssFDqEBX1fI7XFs7/ajwamiZ4Eby0y
T3ZDfIon01qXteq9xijk3e8/yAmfVppQNQ4gIbnm4ZxtWP1+hqvEw5OjwAWZ7iURZCeBALWnUVAC
bYnpCPuoWENGey9Tm4UwxIEVdSD3sB7Rrqb0Oa3ti9+O0xnvGJSBbDoy+y7N0vpbCyRE6aO66W2J
nY226F1LS+6aaqgQUMFQ7LCoeGaLjapTpgVcBNPNCIMYhhENVd1B08zjkKiNsFymYfvcNOw8ez9l
id/r2yEus1XU7sh7Zytkg7u0A2IHrA16YIJc0U5+tbJH/F8kWcD0tPQnEivp91kyv8rOPNk9yDxI
+VFtQZCmzYdU4ah2erNYZFpjzyUizvGwlFslybnWi4TAhgqPS5D85Ip8a4ls3Au0kE3addmbG93y
RMDsydIXkv9yX+FYX8fNNN23qiQ0EpTPet/vsJunqxDOwbOP1uCawbhluebirptLEtBjtG7/nb0z
2ZFcyY7orwjas0HnzIU2QcY85pxVGyKHStI5Oufh63Wi0IDU2gjaa9GJeu91VVZGMEi/18yOlX4f
FEVJTY8BAA9g9NWzipNFMdWzKazHLumLvYhm0H86FVBExJ/0hNiFY/gF4AvWvWaVbaHJ7yBNRMdc
Oc0FHhtVmnPOrNKeEuAOrJLs7ax75dNiilcdK45Ns++mnDH59NqMMzfql4NTDMORRQ/sm1FU21xY
r2pKx3MJsrgtCD1bkU+0dItjlGrVXNf3nauMJwEXhitNPybjbG4GS37PS+yfXRtQWF7IPQmq5uBU
xkmXRb6zUptIbWusogEQkLPcLWfxPNIRm1AQ4AzrweN6HCg4CgUVmIQplXWRgBOJ/OO6q0nncZJl
KuOkKl9YqO1FS3fPJJJTLrmTulHb7rPCJcyXlWub7dZ5qQ0QYhUkIuNXOzUWwBRxzy86WMB6FdiA
QS40yV5A0Lk7LYoumtZbl4GzLNM8tit3CKLq1A6DsxXYf5eo+BF186U12n6IjS9JG52Tt+TF8a6W
1ZFX4UPVPAc8XftZuiUnowAogJrAOafktlHOd1OMH0sDLxAj53OSMcUwkG3HNqVqAibWZHah3ZX5
ShViFbGBhCqWfVmmoo68xhHaqye+JzPqbzU2eBKzS1IYO3lI5+XWNThzjrNo1Hq4z1G+3Kp6eKyV
N4VzttBr3cRE/hb7ChKchPOIfGuM7aVCflFa5h96R3shCR6tAMls48a6iUmw4Z4gDRLSuqUGB72B
B5sVyX2fQwIOvMw/Z3T5nE0Al3AoZscD0k9OnVxVy/Xl1IcE7tTBxeO89ixicTRnGAWZw0Uc7PJZ
4IQ9+GZzk8bi7qJk3FYSNSWNxt+u1aynrp7f00IUKxcFf0M3sb7T7S7MQsW9+Ik0KQYCH+tbqrXq
tLRdGcCL0EPbbulnLecBSMpg47HdZBgH+Smi+GEhswHY9zgpv3sWNcHW3pA2ODjn2kvNPVa2DTVB
m4mQrvOB+Fbt8deOpA3gzTTGYM7lc8aKmA2fvUlq70+lNAIjCbepovDAkSYQOPxG83e1b73ZYhFn
GC/QFKPEP/vpCSRLfSuW6sWycFJOqeEiLIERJa6Sb8cCctsdZxV16CtFJey1Dn7swMh/ql8Hxzk0
d1jCKLECFbZfgKD0qBuODH7IqPp9H63Nmi4amq5XVNTd+jynCg2rY2zWgRunzyAc6pAkIwEwtaYS
uA3ZTcGOrHw+B8l5zjsAGYuGC9R97ui3gh6o7pW6Ig9cmsKKXQeDESoHS1qsgysozeaKmkGWzb7d
bDL9pS/76mbk/CfYmQH2rCXsvJFSWerYyElQhiaHAMLxQhhPaQgO8E2Waz6WekB+5jTwUMv6T+yD
CvuTP+F8s6dQu/pph9JlONnaMut5yzGGZlJHf47t4d2P2ndOC6BNaTvDNyT3JrmZoI4pwL0vJuyx
OpUZwZjy7vzJQLBCAKLf3Hm2K303uZykaEoeMryw1kPL/0Z99MLSZtE855+Ks9DUuIcKRm3YJek7
w86ONJCxytLsSShn5zDc0whKvqHMmlVli3mD2T8JcedvGzZSGGsdJ9BqudXEYK5BpXyVWvLEGfgT
9CM2R/z3rknpa4bRHn9fgAk9w72PdEY7Oq3WWNU2gBZIJHJuZIOhg1/zCxhq9HBmGy3iF6L61hxW
I3ATv229SwNC7slBCIcjIgZ9HR1bR7ypZw2Vo363FV7VxjXPWTQf6n446t1wcPKLGxnHNlOHMnbo
dlPZj8Grr+vOesQJOJbQ9NKY85/jp+umnzDfZ/nPkLDi6fCNmzLl2Wv6z71fv3eND2ZyRplBtJ2W
7bCcZtdEGX2dpO6gDUl/VZYIalHyWbnaWs682eC6TpPRygAXieL7uIQ7gmoihlGZa7oZHpYpWgNN
e1amjcRoxT/k3tYxKWkWnGxJGn6PDdOT1b14rkfFSnFaN927WJZdAxmcfkp6COTKFD610Gb6Y0TO
vio8yXbJo0zIfPj744E6Qz+cWGGZsdplevoHgzImNRdZzAIPlrbRM82eBjqBsR+X+OBO5U/lmS8O
qEm27p8e4mzA0oPV+/RaJ8tvbMDb0VieCy4quI2npCkoDV8xr19kajy4g8YfaDzYffoDc26v9/V7
VvAtfW3Z8iqCYeAns3r34jbpTyfyT0tPf5a8f9fxG63acWcq86EsouclzX6aYf6ovA1uwNL/dOPo
2YY6q8DYyyXe8LQ7xXn6qddMFoVhX0RrXQCWPzcFFt5B+6PuFNji6ivtWZbtO612JBLST4LKnyS/
HyXvI1obnynwK4eW34Rl4+H+k+aj/PRN4yFSzj53phDb9R/sx1ucZ8DtoLs4M4/J+/f3HcRDbZFB
C0FLcSzmHEvb9DB4CPPN1lLuZxW3fN6r+r0s5ScwBYpvgULnJ8Lp72oSdMVpa5rFHvDC8bTqbvcf
r67zny739nlDoBuJ7rP0/WewX599kjwk2fioW9XF2F7i2WtC5qkDEif8hX2JUo0XDhJxHbP57itb
/W4Nj35j5O1plg+MhQCI2zdcirhNR24lFaXhSK48KVGFA2dS8ExSnszUWgir+ZxqxD3k/nhvjsFg
CBB1mKs47dBRMjefoLRuEcmYIMZsu/Ij95YpA6mUqsvw7gQ2pf57gBs8ZXecD5D3sNSTr9H1b8uk
75xpnPDYtut0Wuqtn8kvq12sg2eMB1tPd15nMm3kb8mc41FLgWJFhcsjoZnEOfcBYslkW1PKfm5k
djF7sw+SykiZwGSOr7irQy0h9+4VRJ5gyABSVmV/rIqUkoAIyd5evH099PMBzCImlEhK6LQdrs4h
XTZ5oW15XrECx9R2UnK5iW6Kth7IvJDK6+kG+2szz2hrBI7rI2XYzLNLkf1iUB6d9suEOnT1uzQj
P6gR/Z4aEBO5tlDQm9UHagksxognbrfvtdWDzFOHlJecT6g/AEOc3WPCdNSByzp4jA9afw8kAHMM
fbiRUHlhZJmZ8vd2IRF3teGkEAw4ds1ZKKY2LDOvvo1ttfPVmP8y+vKQuwKBDb99D+8wdGb3dVZS
7B3RPnhxNZ4qDrr62Ei642dxpNRlOI1q2OO/i/ZUsgOuKTZuMdoXr+OB7AxCbLGKmptJZFGA1x52
XyaHcJwn5hO/Hvc8nC6lBBBMBsSnoHWrwFWtuznNrvyDNxbbLvfhChb1cGZZMpw1agtW0uijvWVw
kUoKcw41BAQfmERmaHowTa+23bivBPvhhiBiTNKpduM4q2sfe680BTfrme7Zg+rlG75uvn9kzy9+
P372XfOUibp/ZDX0VSRRfYJTDmPS5oToZHF0cEdetWyxqP32VL31epqZqrGxzqZf79NkTM9enonN
jHiMGI27m5W/uZdOJ3eVE2s7JaDbCqfd44uWEGUxnbgk6S/tcHJE4jxGOpe1VFpoaNkNzg8cJASC
k8JkitPJXtNaTTKMBqJtVW+LZVenCRzuVusfKizgKDLtOmNdcjEbSo3MTD/K+xetKP/YsJq2VptW
WPJVDlhQzGFf0XdpTq58ZgWVUt5CRTUSyeiXqApVdJcVynMzI9w2UdbdyHuuHIKrp8j0KVDSBaEh
T7zABWqQjJwPQGdhUSvaodse83VHnzuMqe4Bm28exipVxA6toLJmF0IQxxDV+aERk8C/u/xH4WVB
O8Q8DS2g2ImxKfLuhdJPLeD7noUdR+t2ZgMMjt47IeTzFgg92+NL+VOZs/f7/gtw9yErKtYwHKee
0qbruJPrHzLXXnId0DSpsmq5ckA5axNNqzQoxltcCfpl1FkOTYn7zg3wXpMLdqScIDUMi7Oy0oYK
U3OAaBGxfrOTJ1pjKWpuMyqd4ytQA5BuWCnYPK1JUoc6+e61iHxKj7zcX9Hrk4WOuTG86G6W7eYH
TSw8B/RqnaFIhZADibe6FKLqprmLHXXVaqJ7+nLPhw9nA+zcc+VpuxFOHCsK21ux0xbHeKYZtsGd
7pkUONWpX+0cbb55I478e/p0uBvwenSDNp2Q6dSyEQ3SDUedZY2so2FTrn/ZTRqvW3sOojbLNjHL
q2D2FGRe5Yhg1njtpRZnQdmMh5zR5py8EYI2t7FBXMuiF2QcVbZ19W0UZRE0R6LjvPNHNi5v/mAt
zGNg9wqFOca7F0hhJiS2u1Shls7NduhGNk9+DXqpkDvwOxztI0T8hUrYvYd3wc65p66amRRvd9/X
e3FN3a+RezuyJXRSmrncVnjPLn+/OKMwAjNqqHIuvDrAXdgG+mDibdNBwlqJD7xtaaGhAOcMHejO
2Xx07ATplaEblH169vU22zl9fa61lDrqgYhmnbrstxI0FCe+4EpzTg45tzTyBnIaze9ptHaFaLcm
npsV6DHOvfF1dlM8ZupLLKg992I9jVvpGvnV3nqtIFRYglUt2ubFAhdLvYoGF0Wvbq3rfqQaJbAk
EOy9SxlzktcFqBaV7JZ8+dK0BogFZeQQyPTxaHmRzsFrfm06R/0Wc1mGXAz0unXV8Nww0/nEjPF9
8VwT+RIKn8+109Utd6AWGYk69zX2RjQv33E51OWfeQ97Msr8d2zZRB29uTlgN+RdQyj02uw517NX
rNbboZ2qhzeZqYHZH2diUeUsbqHE7iPD+TLHjMuuvCNbbIXgvPD5GYTkHiysZ4t1G9j7uN/bYji4
6Mx50j8L0X94nW/tOntxgiaZr9QKDMe5b8TBzfIziOp0D8AF6JYLE8i1qgcxNNa2aKvnOmdB17zh
kmp2Y7oAo12ICdnzEj39Te0MrSwPdVswh8xsn7w76TKn69SuMZTdFYCdA7u/jNl+tIYDkkDv4kdX
e2q6uWeHTiNA4zZnGdnguadMC/qpEOTDsanY8lDPyY5WcTbNZXsSWgoPDTcg+t9Auolttj3z01J5
tgPPqPFi32Z2T34sH+pGumQabYM1S3uih4MV9tyeZkI/oevArK8e086193DrZeCb8jyw/CSV3q6S
trHJshUfLtcFPVo4kEbWm6S1ta3BcAC3C52yW4xux3rL5sPHNhw7jE+h4Ejy8FO0/ZsoyuKREuh4
m07OtxdTcKBKLp37ymXFMNZ+1H2266dk/knxQRFmQ5Fzmu+u4+wyVAK9V9cAVUcTKDB4o2XSMSkA
VHTS4jwm7gi+GC0Mw8BnSbHXiesflcB0Dthur1WRL6dqTJnHY9oVYK2S7eVIZEu6ZYvU25V5uVxq
SNaZasWePA5UtaLtNzotK6GuYctNDJcA/6hxQB3ybGO69E8ZkHuX2Ow5o/mKGX201nRjssSY5vqY
eVV8uP8TptPpZHg2B8+msPkSXQc0ByKtZhEmkqOi1BGSMfxjlLNgvhCuZBhkdgdHPABErMajEfvR
qu5qHvKl8TnhLWPB7cX7nih/UCTcLSW3SK6knIqovti5HtjgAop6grNiG4O63t3B371bDafchirb
sUsnnbaREfO8wxhxwvL6wyAwH4wxIaE4y2/20NnFW3r6x8rEZ46Dw7r4HDQwIUJbEjEM9RzaTdr5
T0C4uw1y7/uk2nmNCi0DRQA3KPXCOUNsZJklh5o3g60AkghkRkNsp2kRW4csIWVfzMyUsq4dy/iy
Z13cFLyimxP5m7xLzFNxl/5VKUgMqSG0ZXLrS19xg7GsbWOTXGxGXM744DlklazGKO6pTtnctyu2
Mmpb1NMfZefx0R8BFglaokn798kJEYG+FDZnocr1GLiPxwkCk9vOMFm1dHlGJFnc9yhcJNSAcTef
aTSEpNXKPZm2ISyYHsB6noaWxgnTlWPgmkjLw0DjYWyH3iiNnb00cut6yRmwlrfLLIoFIkG5Gxzi
PLAWTpwOdK5WSXpdWfveUnWpo+hmdHn5hsXtZJBwAvmRqZ0fHfEWNuulxMcxiW3l0rc+jHIDLYRG
kt4+21H9ZsXs6ZDNbgOG2hXoUP3i6vTUR2pnCT+7qmkK0cUxk+gsHCExrMBXICFM82flJ/6u6P1d
qctpXysqaQvNOZI/co6ZnP5M2bg8FggE+bB8CxPvgwXLvob2KqpqudjlHem0jFeXJ/I+y62NEHxE
S7O7bw61rZB8TFw7d3fOpniReSzOZjGQ+ub0lnE4PzasBBWtMvu4M+fD6I3453FdEyj27nZDu4YX
h9d14ByFvsFxIutsBsYpY8lq38A9wzdNORMMZHyS1NICZft7YUXdaYjAT4DHYifXYsLR1LihOgXZ
LNvDqnmLqTfZxOTTS/oJdpqjvhU1L9uCfvQnm5IABSGj1mO170qIupBHvFsqprUQab7NEaDWeRuP
O5WzCkZAJUKYTY9O2/I8H956uAnvlNEETor9umtF8eIm3RJAKSgRU2YW4uZnp+ZpM+vcDNz7frKL
GgBT3A86k4ssKQ6zM5vYirsfcN/52rK8eOu493kqaoedztk6GLnp4jU2r4XMeV4qKi70ErNp0weo
DsneFZLAmXLzNZgOe02U4k/VdQX2rAhmmM8BRIdWPskPW+DT7XpdX/29YFuKhzXXfYQOXoeTeb8b
c40l8d7GThS2g0/wQSKvzizU5kQ7MlHal9jxUIKrx3mGfjouDwidr0tlfC61c2y3ldmMm0qd8PKc
eBFeKsu/TrrYWzHregduXO0bm7noN2MfIY0ojzmKtKAde4GjD9tOVvTLkqn17tpY4n3Ns/w0wDOv
sqJgPq9/CJB7FgObfz/ogEQeuU13LcMezVKWlnvrlvKHgK63uMpzRDFNBjXkulNOgp5OAW6/ic6x
tZwUnK9e+1Nq8KSTVPVHNo9PXh+lzNph3amOC1js/MabKYz0PxpTwlDra5IjFk9e8m6t1TsBSJRx
12MNbaZau81a8+y6IF5hpmxcZuR90pEaxxt8EuUh7Sh5LeDKrQ3E8JW6I5AXVUuUJMDMpdTxdPOq
u84RWMS1h6EUxaSCpZhvGHdLHgae+Cwzv912/qUnABvUibaPECHCKbbuTxgb2iYNBwcSe0HepHjk
HBoNK/o1vNHor7yPLKIT1MdoeAVKjLQuVRb4rjYftWYkjBJJeksaazmD6Yes6jXyYaoVU5jlUvpe
2Pqm4CPjVon5yy8N0PhJ9a5HPeLLrtXi/lfvuOeh8b0TnJt9rN9X55X5EVVoIL2Q0cUh+VaZcbdZ
RrQEGqe6A0wZf0dDz7qz4PzwM0zXTnfGJxKcB5rTyaQqVZ3IOa+zrCk2rASIO3jjh461JhxmXFz1
qB2Jsb6R2H8dU7LKysnYSThmkGo/drxcRORI+KxfWf9dIm53VnRM7fxKf8O4WSrG6RngeoE37KS/
jRwJPcfbjHf6z8INahB6vG7iiWCHcH5ZqschRvoYdpL5xPl6UxWxvhq6xg4LmbKlt8qdpvxb/ntO
dIDn/vDpATytkubZh6i+wRfGus0QmySn5ssbpAipR+xWs/810YjFQOamYZdb21FjWIIYu5rpBCAX
RB+ho+/ocrBAY9w9lKD6ly/WYVt70tpdxp1a+fgerAkqa9dcXWfvRE2+tQ3nV485dW002nfvRJ+z
KYnxasoLEljycpJPkI5SJkkCAwCUcUSlh9lon/yGYJU1hQ1NE2Q9AsKL0PokNENaGu4A36OJ6BJ4
Vv8IEZpVY+PSP6FTSWKW40PLEdPou4kWx1aneLTiS+/feqG9lbP3nUTWugbPzwY6SdauyXCee9uo
6UhyTCk1W/R/MXH9GdGC1hR+fxUNbJPkNzGRo71gLWSvQVvcJ0BVXh2ZfhBBegLLQmiGKItOqgo7
FnP//S+fmHM4RGAGZ398ciIYyvLu7EjSEXVuak5d0UAyaYBkmV5irMnWznuroH7Dwee+h8C2Q0GF
Rmxk7rZCGcBAkfDMGAqKCtjvnmi0WkkQ51v2YeD8BaYutp1b3TIefULk+iIusEb+0CnprR2h1NG2
IiucFhhiJrK8xhYC64VhvuOG36OSiSfZPnt6Hz9E0RgYZls/WRNmh3ipzxAUjStkFpZH8RZrC4Ti
OE5P7mzIUzvpJJXI68e1djIyUnOT2dsX2JbZM7GEgJXqS+xB88jn9lVz5g+C/zwmBBp8COM/P9p5
BBOJfVl3xNjxWziGtdPsxjzUSfXoUQkYNo1K170Z6Zc8ZrloNuVD5NenqaW/Uq9t/Sn2HrrFlUdI
rXVQ9cP8JNI1VJ3NYtrFk2k5APX9YQuzi5MhC0ErLf0TPX/eihmmxHgxm7ukc171CjtCDF8ijOBY
BdZUIT34UYcvP9Hvz+UBvgsI7zaCQm3YvRvyJnaHCNl6m2XpLprlIxSm4mpU8B3nGkiOBYdlU/MD
H0Q1rgH+CSaUnBlozDBDFpbPO9GmIeL3lRSeu2qVCT5Z82hpBblCtmYC/6RxQVsxxn/lHQh36ach
jYDXODrOHua9eDQsVrg5xxd8K1fmmCRnI0E3cf/p5NqaigISDf1LbUPo8WGTM+UDcQVCa3EX6tEr
Bzlvm6S4JuOirkrZa8jCxq00MkQy3S1gM7n2b6oqNErLVuQzfe5NLVJMOYIfaKvkO8KKwzdpyj1l
cPvFYhMfuUh9Jc+4N7gSHExlzImJTTu83cZ/YYZ1dbtl50+5lyB2CWmsVyeJjBcOvZ2d8BDz82Qt
DlIMs1FqpQ/xOOjPddqdR7S6Q1f7eCWn5NbNxPuIhL2lOQzkJbnONMZeMxmDWHbNW2XpLg4W3gvy
ZfdgoNU+4coBftXk9yMvaXnRI8bEqs94AZsa/3JuBoZmlryOGBVaNS97B7V63bNOhN+u27vhHnQR
OHypNdEfQMiU597jIOdzh8hn/paqmkjz0NmTmPouK9WbKeDHikVnvYuf6gA6ji5ba8NlW/NZRhzE
vuRuSRgml6L87nmCx2T8zgw5U4C9jDrM2KjIZGf//EIkpzoU90mp683toIzkPEQ7WUZ7HR9D4nna
oSmH9mFxdrlh6/hB+eLWcyCxGh/vdYdFKqMDjXfOVEn+4IJb6LBPnLHY48Oa3+/DipuMzEmOHNdm
fbYGZ/xO8spclftkmYcb97p1Pqb5YdBUHehMxy8GvK6D9BssGjOo9MbTUKUy/6WCYrUb+/iY6Xi6
+fSWiKEj3L/cKw/0E1Tsz1pQHOgJSgB0rWoRmu2Yv3DgqG6LsI6ty/nZ1w0jrKcoWlErNgFCqs0n
JrV+L7si5qjHbZst37IujXl8BP4KT8+PT0oZKc3lotgA+Pm19Hiz5iXJznjVNymo8edh9KDXjtPB
d5vy5LV5Cp2Bg+lkDpjJsg937KbrOJNMHcL3sb1V0MMO2qCtMYh5fGhSprS8uBYUlu2JHW3aVDzl
EOde/DobMdNFXzrG724u4y+cMi/66OYvULJdZlWO47Pw3uol+2grhH9220RoWTy3RVpes9agahBj
UWhScbmTOm4Amwag05LW4yMOImvbJgqpKm7580ccgewdbNZhabIGg5yHk2V1F0eBZMsnU7v2CDOB
zvV8IJR55JtrN1Xq0ZZg76/OkVvLAO1wdwm+xwPH/yku1lEViWOrPB1EktdeFoWVcTFYQfowOnaJ
CdmtbCpcKRG9KLYbsyNsD+0EelN1Lswwd9OMI7uGwfidwQ8fOxHgPaDAHULj1CjURatjz4aKCXGN
u/ZdcPUuqit/5qzcFB78YMstvzge3jo4T0GaTU2Y0GzQ5MylbDyzLV1KH2h/HMWt5BGa84QGnB5w
qGDlxCnNg+BeOcBpUS/SU1J85i2dXil69txcUYKmTR8T8moHU3vWHHI03ZiMLCDec5XQ5ES5ECW3
oTG6eyE881froP0Nevcx1950BKo/X7moi3XiDPKOM5Y4Z45JPOXhX6P5/3uon2f15z/+/eO7oP1a
tl0jv7p/dUKzkP1vnvw7WeHf/vxFK1w+Cn7n8aMp+XfZv/YvO39/1z+BBt4/bE6cAGwNQIUEuQgY
/ROpa/1D902HR6V7/0Ji679yXN4/LBAjuv4XvuHyu/4rxyX+gdcf/AhYDotfON7/xT59j6X9q3na
9jiq3l3TfM5AGP6P6I/T2ppyuZWs7dbezVxPTpT9oDVvBlzNbuagGHEDcJ7MJUc/7f63gnqD2uj/
+Tdw8JMDVPF0B4qw8fe//zeoSpzY5sLQ1q+7qgIk33OXqSfnHFmo9Fki8EV3HtnIrP89U/+y91ik
bBtGRhZv9YsaKKXS0pZ3N7U/0sJ2z65ulGHU5ucpsYyzsil4duusuNMe7W3S0WVn49AIcVMYG9f1
/1Tu4oWFykeSny8SwuQvfENvKWnHh/svCCwvUDJ1cIy6e01siEykZzdka4x3NoGJ6J4sbHUnVUwH
956jlcDTC3v00DflNyyl99kS1qUqOBrdV7SLiSu5KjgI2o29l3b9SJ5v2eCdQU+K47NjqmAxS4EL
YMiPf7+IjjKKGlhnVIsfsx02Q2t8V/muwUw1mZ9tvpO55a3t5MNjlxEqp3LC3pMddpv0sbfvQybo
8mbGdlwCkRfZUgSqsl857boHuHF43Hw7o1JnwGlF6L1R974UuF0djZvY0mc2vnAfgTYv90kTo4xZ
bUacOyvfAvy6aHkbiiXZiVYcwARFAhLCyA1sRYdKDF2KRVGsr0n02lSakbHHAGqxVl8VYy1IFJs+
fTPkwmRu7PQo9CDhhJaWWqFzIViWBHZ+r22R14XGEwj0J5Cm0AArF8MGj5/czoe9NYkbvMaVL5vX
2FOYAH2ebfpMNFdN2zSf7CNPV5gbTHc1zrrAVL+pD73oDjBIv5tBKlA+xU4WTJ+LwxFYxceInwu2
FWfpRtzIpzVg6/Ci2DKGZTjwf6KHeeXWTYcpwnzAMUA+IBlbDqEt9KyR11gf4DqRoD1ZeNdXNJId
MaHmh6YRH0Yqm1VqmX3oJzNt37WOy92BOVq/Jr2HYS5/Vaa3ydphSz0EW1Jn69HFstIG7wegM3Uo
ac16ILLZCmYEt/DFYYkF6SFM/eJgGsQgw7VWWcTxjA/yZ0fN0T+UFpDhoZrc2OMb5VXSYnbfRbcW
co7AVfNix7nzVvGQQ96i+qNKmJLlLdetFQsZqHjr0W+xaXc2OYEcowsc+Q1gAjPQi6snio/ZMvKt
Mfe/C7wmukWPrK2GPFC5wM3KomkAYVdEZNmBuH7NMmPNNaevjJLYY9KtT7kP/nsR9pAfGDu879jS
Nq1g6Z3OHZiurAtFaiThmM7l3sWRwwLb5G9rsZYovOjTJi2PPEiswQNDWcg3wdxxYnng86jOF+w+
HVVQ0YoyxJxWAA4pBj8P1Y2kwRBJUamXuscLMQKnGKzvDgBBRPfJPvL1kf0a5u+acB3oaG1n5qzm
yXsBU8TuNmXuN0rGi5GIFLxZC9lUW7dLHeO5Jjo4cwlSscGX2qD7xG02RbMgtcCyweOHo8gnVT7Y
1FZGe2MCKkWy8k5Nw2UZTe3Of2NlFDRo/wdPlydVte2DwZgMlnVGWioafZW6ILNMr6p3fb5wptHl
0cyK7lHVZ7OR3iWXtr9hPQVpmP3/qp/6cWM62QRFfXqNRtTExM6/ejwiq0aU7gZ6ioTMp2NMsfKG
YWj4k7nsLf17O1E3CI2W2pWhrbPYnlmnii/ILHcielWd9Akbpm6Yl0j6ezIt55kSoVvTTH/GEb9e
mSIOuG1tk/pjeeOb6dlJMYEMSfRqls747FDjTMEVPinU5kNR20+O6sDCcuf2rHY+T/WlwSr7KKOt
Uljbo1QYfEjHbJtQirkqHURuIQ0r9GOxS2W3HJe5sILMBU3BJEBjd3XtnZ4WQM2N9wXzYijvGy+r
gxZRuc2lU0tPPKDmzYeD6fZNdtQmh3LvASZDoT3U/n2wmXzIoxnAdIhAVBh/9F2NgWCom3OaO/5a
KS0+M360R+aSA24Ad4Pdt8NmC1HeK9MHB6AnkOxC7anve/LbXpwn3OR0I7sX6DLOin1eyceW/m2M
l3KDkVqd3BrPsn3/knLHJ+kZPxjNZmyj4jJA8QwAShurqeOgncxvlV3hpZxwcgu3f42zYQxG3agP
xePAfwH9KeRpcKPoxeBSWdG/ByVT655wI2mP9tgcPDfDm1MTspRZYYEjHN0gyv0kXOymOhiRit4k
fecDnZy+Xf2yIduE0Hjk2tAooyHm0OAi9CjELH6z2aLvF3jArvGWNYnDsYyyy1zkBSYJpJlMaB32
AU789JRrTXWHhLaVPDalcyxcL5h1NXyVNCpp8fDY6IV488b6iRL699JJF+JTrvvAmLdaJtO4eq67
QQFipmxSP5yeDVpQiIg6LGHl5J4wS4BkyWi5qgz2PnGLTdVw0xZ1t8jWylblscryl2SEuTs4lr3q
W6vbDEY3HP9++U/2zmPHciXLsv/ScyaoxaAnV2vhOmJChHrUpJmRNIqv78XoRhcqgUaj5jVxZCby
xfNw5zUeO3vvtePy25Tx+IaexhzTIynGqNZ0G/mfSVj7b+y7rCZ33zlvrLc0WucNFJM2+ha40Pi8
fMKukxRvU66uZh58S+nK/KbYjrO7NNaVZQH1y2x1dY0/kOVYBWbNLRw9mOh2DVUGqSqnvHesPf+Q
59kz8aG+WtyV3AHjNfZPaoBzl4ZWvN5u+F2X0WZeVhJw3F7Rp7KH5y8mZMK5qVVmnwEqUrjg6you
rSmvYyu053M/jS915ubnEQ8Crb8otF6AWU1rB44OZ/y28uP+apXkwDU8Cj+Fgmp2M2UEfcwLJS8v
TX8NCpeKl1r6H2OE252+4Z7aPBgYieyzo+s04Fr6s8WC+S0KOmtjWjl3SC2hVC9fJsdepPvs7PVp
fa1xQW9oqRmE257GsHjGSsVfyfJhklVynmRJqhel+q9cPbFrc2bhERI35bWwY3ltqx+pY01bKlPs
XSZodrI6746xgXscqjs+PLsiA+OL69xMv+qmibcq5P+PMJ1tGoQL/joG2WYvgY/rJ8wBsLTuVfIT
xYmNJZSMKBZ3s0AQrV13Y5ZE6Vkkjius/+ERZXE6tNp1t6lCyCaTFayoeitP0WLYZX/U70kGgNKx
FV0ByCwbA6flZjBCRmJ0dOw/IrzLCDVD1OKPG5vF0+YRuMkC9345Zhbb88Jdm4YzHu08mVe2aJ62
troz7dbOYZinn2VuRqeS985KGYO/EVHxp6fdcB+aH3nRV+8GUVy8r7lBwRpROWqJopijs5gk7Z3e
65TO+tK4s2BmrcN1PzfLys/UhzEVN2Jb3ltvoprJIqjf9ag/a5epNh8aYk6WGk9NUbzYVZJuei0l
8Chs5+WItcoFKmKG6Tsglu6c4R3dA5vDvWbGzgvrOYRrl7+cH5f4qpqMqb9lUeaZNHlZ/u/B+zGp
Uu5wXBytVF5AyaSksTLa1dFKYCupcVOHzL4OvpX1wvdmTC2/aug5R8eJ+y0JQi14cVpFASkfq9Gq
NYYDxHiPDrDQxtT2FRvz8EruxljrJrnT4GXvO4fgXj43+PwUK9zaG356PNxsTG2bFIKFEcJvvlnD
cKyT/403Z8M5WUuLktYvbUaPQAAjwOCk2WF2zrZB7+h1JAp30xRVf04kqUS2VwxHIT8jliCsy+f8
YZAjZALWFPnZbncyHHkUQAWa0njTBKoOo2la+9BZCPSpyq7dQPYLX/NDuAotw/ZAMNfJWTn5zbF5
TfTab19oy2R9rLCkNpqaHoeaVg9IBR1QFURrZzbfD8PvXDKoeUHRnIF64mg0T+78pwASm6TN/Brp
+H2QTC4L9WjFNIQJw4uMWzYTKXDnvD4PNtGaYUqqc9GEWLAHFqu0hS1sDKBzpuj5iSXFFXX/7DZu
d8xksq2Sjt82T++2woG/TpduytgM5DkH5LVtu1jjPKjYFvs8Z1a6uH+K4QcbVR6jnMLGJojOqTBQ
4GwzvuUV50hMMouy3+BIeg9xYHC5tdVpAOm3YWWjpwtIVfVhFZRVNd1JSUsfh266Ni3Rv3xOrPc5
5Ko44LFgxO3kSzplj8iwz1UZgBZvuA5oL2ZOTGNrZ1psq12VBmeHuMo2pKCblfiWTVW+nedfseur
16R3uAYKFF0IvWKn09nAz60t2Mp+uk1b702o1H7vWvPE76U/xn30y3lT/cC3Y/A4yMQ9kCUl6ERb
2X20z0K+2WRSt5EpFPSJkEoV2L6PKkiGLUFYBjo9IMpnabOp+xSbxcArP/G8ehOGafbEwgjkIv/h
96rHhuFY+wgaCes713wGwn/Qn+bcMfIX6zhlYK+SHgkmCc1N5YX4RHKjv7emkx6GuiQOLB1r7VR4
pBjDhteanQld7eNwKoxyxgQ1IOwTu5y4QPRNEV+8IguuzlxTlVhRqTh5lnXjfYzzBu9MwJ7uhK0A
s4Yh1bYq3eEYBLe4r6kG8Ch5d4eabO0SNUOm0ARvTzWB5SpDEJYC5rPXJ0ezmCXOEjvcSGLQBz+I
TnIOGsrpFDfI0pzpoOisz6afj2qmG5QS0WpvcmPbF6SM8bmn6jlmn8IP3WvLYzYmnf0x4CefqkD+
ll7w6iREXOq5BfNlK6xp5Re8FeNoDPID0UMd2yQr1qrvwxMlZe2a+fhO5GbG0kkVQpH4f6Kqsv8Y
8m3CIJHAnrvHPHKvxO++p1NUUGKZfftb8wxz8bthhOXJYmG93GDBNJRwju3O/cNy4DvOS0bvnDSH
lYT5LS2LYjMOwZNvLjiSr2VyGl5c+hRfwEMqyBQQ+pyV3RGDnLUCc26G+YsdGMlu9tASK2pDpbbk
0e2T5kQK4RqnMsKMaYfnZs6Tg8gcShmDEasvWveGsa7e27Q3U485ZqSJzbOai4LYSp1tC2Kd69Qz
k+Wk/jGi4R14Q1+iICnP5uDlV93JPzGdBFoa3rN3Zu8pBWw+m2h5JrvhADE2PuYcJDi3xUUY6ZvN
NfGalZPNL5UTqLbGdx/AVeMG3V4HWU+Gyo83Q9xn54o/ZofS9Lu22vpB7pHGTQfhExP9XtpV+07g
mdDZuCf8h/rbF9ZH4pfF2mkMAtJ2hDtRJtUHCBp47I35cAzuQRzM4cHWXBZ0neCD6XnJVGPw1vVp
cbKUS1QNQ1BHd1DTF8EZOMIjww1z8m0o7bZeUhwy2AiDzx+V5lhWm4zVlEaPWFY8uWlYp9QS7SHR
HZT90RIEkIlHpxWOQlv84N++ykGS/WrT/JRLcM1+WfLpZjDaQ+wGqUtPjBxm7+q3lHYkY//06uCL
QAF4G1jhZK9T6AnUbi3JKoxqRf1zZBjl3aQ3EeaU3d++7DLPlppw51Sm46m0h3OcMzTTCbJTlKse
qVqgvXpaCg+lu6q5DmGzHj8LuNSUKaVE+iY+71mE+z/rfrfAWnfZtHETiCmwBTGcm6Bx/GRX4hV5
01jdgUzP+IXkd3JaxOkSi8SVBazB6vXDi7Kb5SMHyUx+QuC74W7/MVp1xlpirjEjU0qFuHtNtgMH
aUL3loShnqHe665yaN+h/Xh25n5nDZ6/K6V+Dw2XcdWLfAfrSDfAj1HGjnVauZEtJhyF7SBtjLtl
+JRxFYq/hcNdOUuRobug/NGbOrsobQt4EwcnFPV+wGK4c8a6ZKfvetucP3qrDOYeEUxg3qBI+mmp
jpjX4ls5GjsHNmrZitc0NY2rGIZfGXXs79jKaGsxN9huxjt1YMdM52qVKjCQnjYCrqnJzXXFRx0T
grQGrkqVGMDMZglB5/wrjMUbysTNrePfwxjjx4YtMPMD3Xd+m29bE9ELuOmwjWPNbGG3vBzDND2A
6v5FiWR9l92DU1fwVjl2bUn1AbWHhqmxXM8L+8aZyrUuph9hvPQot+olsOTvToK/sHpMqVEQ3lJM
q5dktP4koAa3pWW9dWUZ8TpkkBa8RiimDXcjtlp89vCezDQqHlVrd5sGStR6kHZ7liP0doy7xEx1
fRKa23AqwnjZZOZfjp/AEI3CVcMDDS2U1tJRjdEXFRTYtswcHK6HzgvroDyVXVKtvQpnG5aActMY
Y7xxCRmtg4DRus4Md896hHdZNuGhqdy72Tvemlk0fE5eUO4oFBDXnAJOKkvBCJFkJGBXPHw+zT8x
dyzxnIuNFLDqFFKcVRYnGff2m56no9cZYl3VnnE1qYR23HZcNz411rVsuXG7OATtcJ0BWDoNxNoJ
SfIK78Xb0FNdR68TBSF+/gysd9fU9aumQbsomdFlz5BCPsI72OM+QOsale2TuKeOJA9TD1nWabac
vSzQXzPaObdVlpy0B73dG/5pQ0qgkyH6HYqMWjYm5mjKeXgzubMr+SdBSLosxuHQjH+WGeVrbvdX
mGp27aCiE/SCcFWQtXtaYzSt84xSyJaY1y4OG05HTMKrjlvjlbCuk7NZTYJcPYKUwHKNuTjCg8Tf
qe/4TjAsuCNBnszUyTGjSX5DOAsFF+gEkAT1UGZEe6qniYLAEd4ntUHlAM0km2IirhPLmWaG1DhZ
dj8eloLuQ5XPr5XlpecF/rQva6KxmedXl79f8pQTG/fasbOUdbSxEG0zXWz45H8f1Ow8lp5tNGDj
nEFZSOfijJ2pP6U2dFXIFHqj88K8zgQx+7raW0idKwMqEjCN6Muv2XAEs9VdUu7QOy16KrSNML2l
k0DEDPrPvFdv5O5fADHPe7T7nhAcrsNg7DZua9g3JmX7FkVBtq9j0Fx//7dOYYmtjZ5XX4JZVsbm
tu3n8m6q6RNdRMAwa+8yMZyXwTOPnnwqEM1nRoOO8JT/q+P3vVOulsd0ak7wZRcR1a5uXmyY3Jex
Ys72dAyFlZ5kMNTnNlLDIfStBABLz87W7+Ibdo1gC8oredLu5G5kZ6HUe8GXM6XDvZkceYL69mpL
zSlpxRnElmR4ZUk+bf3k6vYWOAleBHcB9p0tImmhtP8RzWA7uzSAA+PqnWNBb4h8v7y3ZV9vRrqf
ti1RhUfCqWWoOrolsar5lIjvKTVaD3sCGaWqRu0LcnSwqKtYbZyONJOaL3lehVzuHK6Pk8Hpkhvg
OsNyvtNCGO8QQkBmk8dp1C81Y9kXZXI169Z69WsDy08TZkdRzOOKNgn7kPe62bFHoFwSr8Am4xUM
biz+g/T/A7YQO19CYAB6SBJUwmeMdwYPDcYNSJ5Mxcqvm+oxxtYvkgDTA7uZWsq0vmg3rmCbTeG6
kKH3LPjU2tjENj2mV0cWPypMwhgOCcJSKO4M2Tut5lzZGu5nzsKIaSgJW1wLVAus1IQ3OpV63vFL
UpbSq9nHLe/NcgtR1do6NECth66GbQo8d+VSP2vX30sMWDs/d9Tai/ioZkqUW9hgq7mv8g2M5R9C
O4DT6JVKkuh1jqeeRRMGqgJeMrhtjupKRfiplXbfCsf9KmUaXFn9rLVpOW9mSdSuxJGl6spd5TkW
u6w3M27EROfw9/tMLMl4E4UEyde18kS6DDwrJ4rOhxJEEw9/MqMUVWZFpi4lpCfrqH7UGpad34+f
TQhVEFOVuTOTrHvTlu/tRrMzNkngPGIS5MdhsLtTZYe/pN05Z9aY9AtocXKSD7rSg0cNEikog7Mb
eC1Vz/X4NmWn1vBDOm4qibgmyTAmeq2VRcAlRG3KdZ0TUax4omv2RuQe1UsJNHIFsOBTe5g5qjrG
I+gfKoHhN/JBrxm6YYdHzR3RLHQcZxg8wHnQLczIJB9ErSA/nJJ9DwUwGzdY+hx4taGwGEd6Q5td
43fGObHpPK0QKOywMD8iie+fB/LWYt28CJKbbmHO71kWr0PsBejcVcgF1R3eQtqtIA6tsX+L19ly
jDUht3CXKsGQGsz7GGTfJGe9FUbfv+DXOGSWUne7Ktst3Mf1WJW0kbZkBEvTfpuKPDvD46BIreCl
U9r2hQnTOnftbzFaJmHCh5CItn1peZ8Rb3v8jJ1i/bO02o8MpKqcPGw9YldHiXhEzDF5Zw0PrN2f
aW76e/avBkO7pNIceXKtF+40Wkq5HRIjOKXurg9YAoSmlZ1p4uRG0qo7mQ+86PZ4G3nGnUHkHHBd
sSq9DsEwam8588CWnyTQnya7Fl0RnVXM6txa7Lhp46mTZ8rvCQvdfRsPeNDxfIwOso4wrIG9+XAD
WfGSSG18BRZUyBOt4tyGU797FgARu5FqyibsTm5lEYpL65uUeOfcXHZbIhseRBRTrdrUWdDpBHtz
L8cWPghMkARGVhL6yLk0uebOXbsbjCbEI2d+tYFFhto0h0dq83hh0d+bnBLXukDjLqrh5PjVyCgl
mh9LvkAT8R1UNW/Y0uOrNY3hxuZwWtv9V1+X7RvTsKau2UPYLn6Wc+VeQlTOdaFCc13QNbsn2Fvv
Ow9MkiU+5vGkA4cEQTN3t2WFmxc1R6EdpIdA9/OOrlvCr2W1EzH2V2Z0+BwOvlbhReol6ttfgBU5
GpzuxcH2s6JsqNhH4fDepnV/q7XlItXb+7jtbVo8BTiY1JIsE0wz3duy/25jpjlz8DKdhUW2tzHq
T54dnYbELQ7QuftNnDlbICvjo3Iaea+wbQaUkqVOf0besS5j/zFwGb4ymSP/8rbBZ5cbO0292rZu
0+8Nm7hdzNo8Y/4hfZBE24CLssh9TQzMIf7uOx8OCOWB4qUDiy1zFU0R20jl+Zsp77NdNUf2mn4d
Y+fXxG0ChZZdNro8zT0KOnyEsw6q48IgTTsysmgNERGoZB8Y1pOakx/RZB/nohMEFaudXVsPFMs3
7XEPdBrNDcb0n+yJWNkp7lHLTBcr8Wpw8lcTWstg0TyIvT7Bez1oiguN8AW5+63KzUc7nSQFdWuV
iIkLBbIfIhM3Z7ViJodkF5KSd0lJVgRvAjchmamGf9gJLfkKNaxFhjUz6JITW05300bQtjDsfdE0
OJ/NcgDmAtp+ldgsdouQZuOo4rga12+zzcXLLhJxSjL/Hw8DJ3EG0tVhcSWxlMOhvmdyPnV0sy+d
fsmKSZ18AxpimucXu2kvtBqhfaIvSk3vS1f+9g2Ka/sgqiE0ZWI1WyyaRfa95ZfPZV3gBKBWCOPh
5+zz+ya7lipN9e3ShKayu3CyX63j3EcHammpc9ozCeaateDClHKcY1Vcz9bwT4VjbeW0FDL0yR/b
GCKsovVP1xy+4d4FeOnboM7CdsezBfkDukmGm0Bkb5MeNs7IbtvJuEvoefzutt7VhmcKzsUmPRAc
RjoeNrI0IH9403ufgD4X3bKfo3LdGodzgZYRmuk6LQcatgCaw8y9lm5Fye6SMBsyrmeWkByx5dGS
lSRJhzsvC4lQFvR1eMXTHPp6n/KWKmJ3HXY9IyNKFk2PD8oxD9WMN1o4AaNYuPL4gJ5qeqVGjz1p
bP42cXSui9FTK9FMYKr0V8FE0Q6scdKIoGfou1ecqb8DCKjrxK2alU8EJY0d5+rKu9CKgXHxj0Oy
YIlfBR4AY63XVrlVXodTA9NDify89jTkCF1TpNDmBkGUpNibhUCBcmW3m5gDgCSRSWhN5v+VBwQK
Vkw87mG9cmMuoKSkNWq9YnHXe4DwWktRSJBL4Az028buVD5tIPZcC4ZsTQFYsRtM8+6neX+toGev
m5TeaAaUYqe5oJ+F9umzH3rrWzXfiOJcPeGDDXH/4aqsV8hu+gZZ4g0HiPVVLmaAnP6JImrqXU4j
wwpai2ajVx+qZjjqqg7upV8QhTCBag0haeja7vpz95NqtmZnTMDfNBVgpu3+UyVl923WAeOQuo2c
oJcpNIg+URlJnpydnNMt5UlZfrcAv+2kYxaXLtPsQJzc2LOcvTOtFN9ri60hbZqbYeyrj6ClsZDq
ag1l6KhEU+9FbEWbIWnclYqNmA9V9auUwruxQT8ETcvrqxkcoss0ScooepIcUCeHota1XwN9C90x
vzVBSkYj9OnZMKcNyl9wlsuXUUIuaNOjoXN5aqXsqQ4L8FlOpbxoN6VsJG15wrBlKATRcEjss1VY
7mUAQ7GKTNwGQDS6a9k5N6CL/Z5kk6TIYsrP2STtlZ3ziKGrdH+S4kJmWfx2U4uPbjYOL31dj3sb
BvnRUS0HPv4b7DOfAc7ts0ma/twVTntsC+chpyg4D7H+ZnZhcwmN0NjchqANDjDZgutYzs22vqat
mRzzekowmAQ0N0g60Yb2Hx57Umj2qmwlgVVfNdekoi0DcvE0NNMfJtB1DFtkExOB3YZsXgp3qKgj
z6bvwv1hm90fo56wI9MQ9ujTif2yaX1QhhKux9aczzDDYP3XQjxHW4S7UjEwETeed2RTsjVb6b2w
veqrStuXrC+/la0ZUmETdPcY9eM19sm2meGfEcfzZw5sr87IrDc2pts5tROCW7BwZqNvsegvdpM0
fyc2lZMarcATivKdXltaBeY8vhHp1GuBFAlcFKZ4MkFHniA6EbQ2PTp0w3OQ0neBBX3tZaI5Yb7L
1lme8T4uk/6ClarZk9n+w8hk7+KM7Se+d1KlTZGRghfR9e+XSc3R1XA8Podyg5dInOkTHk+IrqvO
+K1zs31hte2/isCHdBqvkUzKg9G55otP7kTSLyPMgIxP9OaQ+GeUGqvbgGcHKb5n8SCN8xiJe8t2
+OjYfX6gHzTbKcBYGG/1FVrSxM0PnbxWkmST6wb8USlT36LWT65SRzTfT/TI5pAk1JwiROEgkdPD
s2V4DIrgw1hQLX20rGNieTMobA26rr0nSn/QHdgSuvMgZAVmRAWPKlDwNLlG9j49GnqZFy3mgvGn
MJPFRmyIcyIkpw+F6MUibUdj9xQKOncZeOsqmKhPDkaODFFM1zovfo9L15MHj13QLnkzG9MjHAqY
AywEb/OSJGnR1v2D/MBaytrZUNFHsnsqw5u9VMFh57m2XrPxaTxBPsZCCbfSZXtDgsBosuYYwalZ
66WUxhwDTMq9AI5RAfoURnKO6iY9p61FAhvO2qb31TqcLtyJ03eZ+78x5agVpSYfOaBzUDSBhbMy
1c96Gp6FkeszLKLCScmUTn3z1AOIOwJFM+Jg3jzhN02sXFuf/N4RlbT7qMI5fVhdBw8hZ7RzA7Uf
XVpY9aS+o71XO35HxmqcCrGt56q8FXX12o8x63Ynzo+mFWFtQA29zd6wmsTwZ8o6+TNw+zO8Xvfo
6qHbT5G4RaiWvFBUfyCtvPUVeJ1gaq9D6HvbSachu0sAvlU00/vJavsolpbJwvLPSRySiXStg4+8
AO2ML/WMGQwZxt+zZUfVD+p9jlq1mZECNgKHyWHygZ+1WcX8wVLP8r9ic0hvfej8aQgG7HVUfpZx
oq996Z5st3fwfJmntsPERm1lyElA9gfRPAD8Q51U1WJ0S3UmULWDb7a0Iz6KTJrAdhnE3fnNbykK
1HH3x8fdCk4iqQ5WOMPtyAuxUgG//3jGk1V188N34J0UwEK5cBj12jhWc/8RxipewXDB6phSWgR4
WOHD97+mybyxsO62k9N+lwkoBT+mUcZLop9+WLNIgMw/Yb8bhpc8gwBMHCXaEPDu15h0d8sKKSIw
gek+FeIDCIvHN2kQkqQfHgcuARcJx97O18B1wAOH3k+TnSVNit1HbJsPr67x0Csg/q78AILzMMJQ
IzIZR/4Z61yz5smUfE8n8xEp2HzB3PNXW/b8kzlvZ3g/eVTkLx7uNcvu3gz2gqtgggsX4i/GCDB5
+04WQMwnsYsn9YF1jdKtJsKAqlhwpMU9YBO5T1cFxsqNZ3fxK4u77k6K9DSL6HdXJ59Y7le6nA5j
4/5gb/E6KT7FfEQdvMClCYKIVtza42cPfuXx9xt0I364TRhEK+E+mAR+yjr7cJLkYlMWGesRon70
TaccnNZAXluW8WflYilAqkV/ivfaRk5ZfpMQhkzSrPw6g1qcXOB0pOQegrfGFAa8aIWAEsYFd0dH
VHBtxcwqFXzhzndAzIZ98Zr7PFEmTUejKaMnW77THPQ+5jLFHmiWNN0MvLsIMWz+/iLpn+NfVWQ7
6oDJbiogcIvPZKKBe+/qpryxHdkQBfbYucZw/zy84pGBRy7pWAT0LcHq1mIH8F1RgHPA3kfPXKc3
pLJ+TTBdElm985E61bDBuBEy9HUZt+qWOi6q5IpVXI3L/YrJJuUHUFTRz1TgEU3dkd0xmsxGKLJK
Lpw+t+KJQ7pVFIRgIaKgNtxKVdD8Ll/5boeDnotDPkbzc5wcytFVc1TKPGIuFeeOBnX4kyVp+Dju
bqzCPfTaaNzgVDYuWMHdtZWhdAT90K+pP41Y5PebsFafc8ZMCCbhngtwBmHxQrM8ZpeSut4iDibm
jHGCxa3GrZmDYwjYUF7sqa0uNa9cCjUDPOiWV14KF6pLKPnJqJwnRQw+HpG4keekwaJjI5rxvpk3
Bo8MhHDgSB0eDVYuHAoBJy8oZeYaPzg4buWcqsWGl1VIJhxWtYTfkYcFVRG6YFdSFR082f7pV1m0
b0cyMFis5K1j0jm6TQ4eCBth3bBsLhOMwbKJ8/vfL2PYFPeuH79lVERsTE//7oXA7UxyddeUnbxp
BH84cA5uERmyxQwRkMAK7UPrpYZEdqkRFy+kwt8i2wuP1IfpE9Cj19LMP5qOtqVBUt3KeaOXXoxj
nev86Zq/UrNr90KhCdJziOHWHZ8s5j+yVPfXpBVLyGq+V+k8Yhbemc8U1semivpka87x0jhXu6vE
omKxZKpXKxsYIhA7WsWcvz5PcEp52H4EQg8w67jq9qlEfauCRxw53p7vZubSZWXY173hjKkoAxAA
VNojtXNlDMESZ5KRNirrvdNBcsd/3WJmY8nk1NEjHeL5MlspIXXJKQM+ZhM4XXuOA8lHIZE3J57V
ptCsUWiiIVRMXOmclkZ3cKBHo2w/Qp0cOgK1v+2Ba1fYZRify8zYzbU1cK/3/6lj3MF5IN97buuX
WfnZFlI8lcANPd8ITd2BHZY4IqDhZOr44RVWnW/ikOy/EczLotKwj7xNTnS34/dNu53tGdwrgujJ
mTuds3luVtqopkPOa87q9ApfSnorG5d3ahJCO1HFfoiU3mGU7LCzzQomcg1RxUhAcwfzMy5C55lk
bXIeusJYJaMyt8aYRIcIE9d6bsfy5kXzsUNDXzt50RkwM2V/4YN4cbUDz3DO1XGpXAQOxOIh9DPQ
X/jo92zQ212eYsm34Mtsm6xqwAITpGd+DXFaE5PVFsH7McHsQ1dWTehzHncji2wQrgSKYRXtiASO
B5a5mDQoZh5Tb4JxhM2ktnG14bjOXuIQGMVilLfTpTREY4WQy5e//ylsw+gomh3LjBb7M7c7vtTB
wcbzimm1+sPdWeKKAQXSB6a6oRiSbHHNQwOXj45v36cPJ2pODgQWvsfDGGr/NA4MJWIq/E1dVv0F
jsVHgX9hlVsV5FQ5kdc3EGCtogovTvBBx4DcFAW41rInSemSYdwiLGFqoz/uQX7sOZHPvBA16Tbx
6P1sgviXl2NibXKh2ZtNG3Ns8IawgV6aLLtjGU0/eu4TihLtS2nkFRDeut2lZjBsqsr6ORTT95EM
wDXEZklhPYAZN79Hw0LKmpxkmw5pe81pL2VMoyk9kwVCOug2mgwzoBY0H82PwavcNyvHyD9mtdiO
g/mgzIS5KCN2FIX80oKESml9DX26S3slxIH8asSVRHZnesm++OhrgjPnbvnStI5x+vtfSZlcmXOS
k6cXSI3Ea17Ao2CHQVSuXZyBYZfDmw51YJ/+Oy33N/P2/03LuRFBtf9328j5j/pR/ltU7u8/8n+i
cgENvzb3YgQinkZv+cP+b1SOc4+KDx/DlOOS+P6PqJz9r8AMrSByAycM/MijiqxteDf9z/8R/st2
OfXptrIDqjFs3/+vReWsf68eCyJKhi3PpEHL9R2H5pL/1HoW9Tk8uIIiVSfuFrxdenE+K2eIrxWJ
73Vs9TnzTGxcG5+WMGhi1qGw0D2I3FZb3b3NKZ/+LH2j3JqcfWa0m3D0WQl1XBxV3WKuX3Y7sK7z
g/SdT1yK2BnIcofZQlpsK+vkVOXeSWW2TWKXkX0ewfTBZ7PN9mwMbCZZaCcFioE5yoRjPfT2xoR6
SfvIs1KTe2cLtqXfhfWZnLc5AIA2THgDegv+Ayp0mLj60QlMhcRHZMDJARsUC8ZsnAUBd45OuCR8
zNbucPXnzD2ouQPsHcrs3Q+3mF/6tymZfo1pYN6dnUE/eB/M7afyUiKuTgSagJNNpl7xlgvuI2lW
XmY5TOxMweKAq425FnYzV7voBaXb2+Elc/eCwPM6AuL30hpOua8T+WTXZKPbLJ2hXSGes6M+Ghoo
b7z8uZ5p4/BX324U031p0nSVjuUjyrBmVg7kKY0xCgFhqA/aEngeWDusyAxCo0eEONlEwv76dA3X
PI3TJ+QK9Zmq+uGbrMkHgZ2qaSQJIy4fNBspjtJE4tIO451RsHKVodvfHOSSdTp6I6APeRxEWnxj
Qbgrk9I+s+BOdzrCuxQ1ucM5B00ibNKvyiaEofXo3HRpO+89pq6IjNrXOHmK4Bi7jZlSTxCLIz5Y
pIwIhBzdnvtmtl2y7/2y6bVxE4yYdiK7Xk+ZcfasND7reFxHYPLPuQszR1CzYZaRebNSnjM7Uj6G
PkLedNV9mFgX7mhR7jVMzILFm75SrlNv3aBEqfcHgakv+xaF6Z725eolceJ3o03HHftemEfutnhx
x6H+ls7kwPF/UEuVAVIThrMKp4TkD+lMT0n/0Jnl61gvgA7EQbYo7kT0Kjs2lC7s+74nkJ/+BML2
v9g7k+W4kfUKv4ofwLgBIDFuCzXPJIuDtEGQkojEPI9P7y/lKeyFw977LhgtdV91s1iFzP/853wn
DLKCAEc0pdpxxtrc18u/ZQOE7V28ZGn2sNkWbLvWjNzMR0ODnblofIdpC7bjwnZtegzD2D63JjW5
xLJgowoRsN/bgOmJ3q2BZcRctRv8tQ3pLptWhaxMr8TXf9hRT1Rm4lMRivleJnjC0pjJv6356VNi
MbwLpgO3XrwzTjUqtSxcPrIKX7wqrG+6S/tCV0ockan/uxVm+XMmwWBnU0Y/KETGLcUK8SZR8raV
mX9co3rXrYJRYNK1o2/yPs2KzNl2XeKRC+LqHtrOPWZKuQpMtrRotM4G7Gjq1jjinMk9kf/B2Uiv
F129rAEL7OUHGuiMExCKgt1rV26MwsS50qTFschcbDQxfz4JlwM5GnE284I0evvT09LpNpXcK0hC
4GmYu85fua6OKIS4NKZgsFv9UXsJdAYitqehg0nZDMUUSKOBSJmAe+I5XR5LB0s3A8nFNTqeQXwI
V7CK0I4m/7VYhnYLAOc6L+Pw5JEsXuU1dxaJ2bCFqX4wuf3uoAXMWyuZn3FuBqNwPFhq2AVFx6s2
+PF07NK0P0SlfNKdCIp1igHEpHQm9G7AqbpDq1P03XbyqnE5vqVW8mklEzQZWPPACgrm2ZmPVGU6
ORy/ha6SmawU+4d5nZkAAYUBhLFthkuMwWmfhu0XN1B/PaDqrha70E6NUWOQchNif/HwMgLjSSsL
X6VN8kvPu1tHEVyb4aRMTXfe2rYtnnpNrdcK8yxaX0dPiqqdl40vf0HXfjJxWHSgzWVmGwHYyPIp
VMbcLD1LvKLMturZHnGkzElRs0+cKiWjEOkoLe+GrhZhOJwqPlFFfqIKVqzxqlHoNONHz7Ny2xn9
uEnt5KMo+we3UJJIUtaAqGG/FK71CFPWVWYi52AOwxmGj7k5kynULrTu/jb6abm3TfrsxehOLCy2
1RCaZ4019lSAtbDIOG3TQf0JQMp2/JMU8fB6bxx0cZR82KL41NIgSscPpyrFD3ucz2FCFIqeSeNc
ZQt19aWsHl2LGgm1GDhFrEJ6jo62U6Yq5VlgdcBpmprdoa7CbUzTIOxQ56CLIbyFMQ03rp69xj6H
0fdAZ8JrknAm+/6U3vLUYdYmcDvnwIKw6GIgwJxxNDyfsTVRgb5oOIVYV90EvrndVnsu3xqO6kvJ
J0x3sJCNg/koIW3ZXYjJvtYW9pI4BbsYWzCTDFXqfhPuprhtYM6dooiImxbCo9VH6xJ6895QEi3r
ohkjKz5TY87tNa3lPOeGfj/0orpAinFpfGLtbOw1zqNzhR+Yla/JYSV5IcZasP1nJw0iL0iizPht
0F1IfMPTo+4lSqoni+/2wJismmMggIOhgmfdXmAU6ZeJ+zo1xV+xusD36iqfq0t9q673A/f8nPu+
qy7+oRoBDDUMzEwFcKeBa6tBoWJi0JgcpBohFjVMmEwVnRovPDVo2GrkyNXwAddI29BmRJTbfeNk
8866GlUSYH4bTYuiDRMmYet0JkjjkclNamfti9bdzGrwwUVnqUFIr/MKpwwkwTJhepqZlxI1OA1q
hJozbMhTxu8nVfKHETw6JmrkStTwJf7OYRzMbbj4BybP4hirL3//qtedLkiY5DQ10tVquIOqTAJb
DXyzGv06NQS6TIOsavEUqgGRQp/VrEZGUw2PphojkTboPNPc9tir+XLuJA0KORZfWH8Fy2jYNYOq
mszUgApLsdn5amjN1fhaq0EW83xzsNVwqzHlpmrctf5Ovr0agkm2HDjusyvyJPWIM6OyVEPzpMZn
qQZpTY3UI7N1qobsUY3bgxq8hRrBJzWMu0zlphrPczWo92pkZz5fpczw4HLmfUx9BvJTtZwKX3ti
uWUfWrxLdUO3EMGzYzQiC0SeEgiUVJAp0WBU8gHbDNLksGUO9TR0KKDIDLUSHHQlPQxKhNBmWsNx
UxwdaX1rMztA4rXh1v8rXigZo1eCho+ykaBwJFr503fzfj+3szj5SgYhrAPFSkkjYMbZwqCWeEo2
KdBPciWk6EpSMdJSPy+Fds+V3JIq4aVXEkxUGK+FEmUoi6fVUgk1i5JsSiXe+ErG4YoSrxol7WhK
5EFOu4fCzF51m/iH91cKQhMyXVJpi8hOhplwWVbCUf5XQ5JKTtKVsGQoiYlmrmjjgaIOQBhMAaiz
8rG483D2W+dbqw3CJ3LOT0Xp2C8LyU5e0KDmQXBtl7K/hlN+13U7JZEekpMsTf9JDCxP2AGKU/aE
SGc+2jH3HyXYydQssism82BuTXTTDoSw9kx70i8pq/4mdcByFUQAOxG7sHPKU+7jqZccV6uU1vIT
Qb/8geExJqZUTxu/c7u9QdKPZ7Op37Si2UZWbdP6FYsKvnzmKtxF+LyIqnlqOfzgQoXPf38rS/V0
wxuTQhX1T0S8U9GjR2drwGdb6QkId9tkbyeWyMOtqx+kT+FUhr+bCIjfrBd8XkLU2RclincVbl47
oFQO1YKjo/cK7Ri143SPLMETAMr7q2Zzg+hCxH0zHYAz4XdJFm0jidMcjCEK90bt8V9gSrDUuRlw
NnPbmhJIIo3tYaHojVcXSDatxcj/7AFhp1vOD7L4LyKj7SsPwfarfwUTyRnrT77WtOkUj54JlNXl
t6XOyp1ixqqdms2YV5uG9l5R2tRP77D7vXeZ+NVYEc6wXn+v/WIboe7E5VuJJ0pGRzH+MPT6Ja0Q
9ATuEU++DLJZVxY+KTzq0oiMlV+0x2zhjy8djtakEao5DABSj9e42zWwt2UIJ3mSh8SuuRLAVQhq
BPOxzJ+GqZW8d8pOeRWbZ64d9XPdFnQuQ3Ta/efvaQykrbb0LDNikKeN/I7M+g+Lt3c/1ykgzgj0
zYjgKubVyfRhzzwFko4ITCS8R+TGJP2lvNKVbBO4yI+cEPWrJf3wWa9rXnWjfo1pi0KjK3ncE7ji
aU6biMe+QMI3mf7MfcRVwOA4llM934Qf588Z0VHyZPkrrC7+JsUVwJFTsbJi3GmGpFXb0vFRdmM/
vMHTML34YrG7uyQNn/3FK2EwebXYsupPSYtUaHvqWm5Q/sDa3Txlc5fdEeBjmFFapAyS2V3XMDIs
f/fddWJe65z9altXzi7veuPKNsO4ToZW79F74av2WRvwHbOGaxMcUOjanMLEmfHuHaQ1gmjthPHo
lxY7VUUVyt9fjjm5JS22M557/F1G9ObgRX0b/P0lkl5yddr6DWB0+DID1/ca82YZ8c8p5zOaNVBp
PdgQM5ewJWqal79fKo+fRDPo4/HvL3n+5eD1o3llzAbJC1Zdu34yk7vjlpxi1XM4RcndQFw90hzy
GlPlfNcmNIimM9qN4+TApkMq3UL9q/CMisD98iMywyeE9/EYItPdIFXHN4afUyMnue54s5Chk0ct
T5wLh/yH3SXW3nWdNwNn59bujCN09Q3juB8YbuKt2TX3K7ai4j7Ow8Z7p+U3ujcs0ojzWUcKWtzL
jA66DiuX2FHLP5wwZG9rnlYXj9jACfWUa//gnP/1C06EFWkHe4Pjvz770ij2xUg+pubnN6IXbC31
++SUu33mOVePsejy94uUS1ADRz2z4fKPtYmZVYsWfTX19c+FVpLDLIz2LlA9eF4nV2Av+I51NMdO
L+zzEMOPEjJ5/P1S+3iOdLib2LiTHYaC5qHVLOXs2mBTrH4Zk8PaVgsBT1iFObbxEeCCH1MwURfu
qlbOaYpkslsqxc3JTfH4+wVw8wCN0e6d7FgRs3kAl87VWssJbJ1lOPi0bocagdFgiJbbnGXhEVfy
baJf6UixwrvP9/Q8FfIS0y8bRLRgojKQAGzTbmO6rJHzUTDYQ12352vUUQsS5U8FxpWTHAz3bhD1
wIVdLF8TbvycVPSb2SPEuGoii3jaGv7cvWQq/OLZmfNrinn3gav8sImfRQx8Sseidclm/tOA79Gp
YxQIQ+auD8Vl0Kfpz2D3bGQQhrXWj3h3LR0XoL640o4GFtBLeopaF/fBEAA5sQ/jP2bDcGBbC+BN
4Lz2QvQlaw0kIbbJOz/nJug6jQUYief94tQ3uChXKo0zLHwiO3eFnQUm5ZUDzo/GBOc8zWoSrdgu
5tL4HLV4Cy8A4+8k37tSEzw67PlkcMxfMwzL66Eao52Yam8HiZtzjHkiJhET+LZMA41OiasmR3/9
zyym3TSlhn0z1Qb6jRX9ipJlr0UtZsVW9qt/tit/ppCxrzcYN35J3z1ndT9tbVhFeBQ7l4b5AaCE
gtF04sf/69L/K13ad7z/keJ2+fwt589/ujefv/+08r8A4P71//pvNdjmPzwqph3XQAHmCugBU/sP
fRrNWkcW9pBPDdXD/u892M4/PAeMmO/anm8YhvhPedo0/qG7REZ9BzaO7Qn//0Rys23L++8kNaZQ
lGUTnJtr6Xy+/qs8HRvwgXmItVuHqeg4h01EeftEAVbpyGdwmjfMDcRw5Sm3q7th2eOTgy53lOZa
Lg7AsRAL8FDpO9c256PvVFwRCnF1UxZuvmFBkZ6sdde7hDbnAlxqnlXbqGNiNeZeP41NRsqX432L
EbfCvNz7GDqtbF10bcLxTS/3qAYityW54sbuHVM+GImy//I9R3vGQYOU/ZZlHwufzecUGyjYiazd
pUtRbuDb2GcyHdlZ2mYamHP2YCt/CEMSSfQCewEnjbUX3B+RfkuOahwxuKpt1v+yFYFRSeAHoWe+
dCmxd89otpIE9k/7l+5zd/Zkn7xfYm8ofvhafqotTrWYw2BvGVRQ0D4Yyn3bTkjUtvvLXD5TzZqA
J9Gg4KX7NqQAN5vaZGUcIkfop77NPgsMLCvaF7+XtkTx8GhfLq1gLOY3eOyX2op53k0Me71DZgKD
5xgTxJvNNy1BC2imvU5X5hwVJtEGEd3L7lzyqN6n5cJlnc6fhkUmrSJcjm3iYEVyjsQCZyYchwAw
WAFFPWfdf7HbxnielICQDqAlQxulhBvZW1tD9rRITHoRWGfD6KM1uOX0kPNGXfdWU0NvDa9wLunE
cEd9x8NQrua4v8u4h/IuozsGKqw/Vvo9TQKTQB8yOhRzuV5UYZVIS6pTmw96iz5In+O6KRXM54to
9A8JZXwTAm5dt3MHNW5KrIvCH7KRqwi50iWEEPvFy3Ija2S9Gl3025tj2LLU8HSiL08aqFxqNOZq
JTIrvkImhcvWwZkW6k1oust7AQXjBPu3fRhOwVZyopmyc2HgOh6VNoA1PPnklqN70nrNOEwOc0of
h8VtyHCeELVXBZnRGuC7S04FBagtXnDiiKNVFcC1onqdKKkAvIl3jWqq4/QZCvMEHWc2ezhPVFTi
KZ03tQWUJ2bjeE2H/qUkXbYdhfEDqJm8R8RRmtD0UfWcbEOJmxmMhvCumFLfdYpPvJSOBLxbhu76
gSnoQ5SDs59AsLzOrnsuVVzRZs9MoYmLCh+Ls2ahFyRDLkg7E4Nvco9wZFqBaivC5lbZwz2JIIS2
U0WZzMZjb3FswGQjmCz93iEeUTt+fulAph6SERSKPccvwPAZ0W1YQq7QtyJdjAuSYkAxn3Gr427f
FNMn+cJwb0+DzpADmcziJcWShmnGbNKDIaodAApqNBdt3FBtOK6guopNge9UGAV5ZXPGOW2pmC+7
PVjbFgi/IfJPXpnpQRlX49rhc8465dzAFgmokyi2NoLZFRcGulBVb7nMjruyIfIDRQICNFUHV9u1
9ePolqd2GeI9erQZDFYfs83JNrzE7WEAbrLX8mGLsGvcHcJsZAOEBoUeJdiKOshUwij30kjpaIgQ
L43iki79rxoN5iBBlHdl27ybuESEO954MxRFetazep/ycD6m9VdmErarknMiJ7F249Dc98yYdCe4
tOAZZDgt/IyA5Y7ZoXEK57wwOPOx8O/0ujBlNnZzFgUhai71N17Ss1XiYpNkG4xSgevikCTK3G1K
Tz12eocubwWQUk2mgAzOWjkBUoc5ST0EfhWHwlzzaeA0QB0PhrG8LhJukkt1r6GSL5gPvgw6MBY7
jNk+sroUMSeBzw5ln1D68lwi6DSlMOk4SIDgjsCDKyi/F9dPA6t1f0KCtO6jK8RdZmwmBHQniAJi
j4/+2YNCc9FhEqxllc8Yp2b36iNAVdVs37DA8tgy1lZqGVi5a/P096/+fmkrNAh6D9pvuDGkMDHa
d1WT3FqsvVEjvEvjpHFgm8b4FtbP0D/9XWTTNSmyjlFkSC5mJP0XtxaB75N5yez3mhjdpsNgBmFJ
Y0STyG69OrWMhR3kFNITPGFcPzO+BxgKl2Cqku5amk+COO4hiSVdEDpq3hxG4zZnBXyMXN8lXTyf
MYWBYRI5zci80YKJfCWZkfkqJnNjNuWfGJLdFpoz/5aY6FDS7BqL/HtSNN0Wpg0nblafYA4T4Gsi
Hp48m62yOJZcRzgHAESHun6Y8CxuGG5eGP+I/3iHuYsObmGdOqbgQPN8gt3kop9bAy/48OAjpOHN
zqZ1p3wlFXKZT5sx0eqMfJVJTdxMqhCOM0+R6I19Boz6UK6xW6v6KfMcRe2HVjJ1+2jOgWa/azNk
dKO8ErWM9ngMb2XT74Q5OUFtp18WaK8gSegWCedfmbWydAR3InXv7Ghe9eiznbe5YZGbnm8MkVje
c+PaMz2IBZB+4w5MCekd/77AZOQg0tGxRhfD9yBpfYCdGkxh9WEjCeEmh5iUFBNVZZVVBVEy0aQj
Y0zJ1k0b+p8p7z0Uc6vi8lMRPeAkTsn5r2a7/mgTAJIth1xBzoZ8yblq0kukgSqV+mkY3U+zBIRK
mSYyQKH7W7Oyjzz0sDN2fswPoQx3WDy/8ELONL0J1BdXrQ09t1m7hf02aTrolgqVbaLvyhCUvywO
yXXPvWs2RsWSREvAUY4fxfWzLTFQhWDInxerkEFrVVfdqIiJzahAXcoQ3DXmIxY2O+oCJBP8+y/X
lv42tkzaS4zXaLB2U4rsPuGN2+j578kKH+z4ZsgdMwpZbJ88UV5FRf7Mh/KzIZzAYrAjjKhHap9B
NqeMshpBJIlWHgtRZlfevnkDpzbSf3QQXVZRsp0pgLmWksRXxdAJZmnFgn5QC0Hdf9Av8jMea6JA
pnr2hy+WObU8RIk2eL3/NEm6HOSDOizyYm32hvwDVc/o71h+DrIN4UnltIRZeOB7q2K7hVi7A5f3
LrP4mI55B0qVUtPafA6dMd4IOb2T86m2bgF4i/34CnPuuJfJvc9Bz2OZDC+WoEhhJrrcmK/mMmcX
PqsYhz04q3qkX+aK2lzHXR5DPk4bGdId3rl7ul0QxUqylnSe00VP2g3uWYJVyO7OGtU5gwvPYrDd
dcpneCUL4wR5hiYTn94NnVDawgd2NfDIqogzREsFDhFMf59DvqKwr8HGBXwuL4Ie1E+RhewDirfx
i+0W79GulRvDTk91tnwJYX5QBU2TFz2Yhvnbh0THfySEl4RdiXpByq6bjq3xCYOGzg3ul0Vmk0IN
jQ8B9X/nFOGLLbvfnoEPNsqLt7izHvp457//dw7/M6tNrByp72xVcQcCOjfD1DBZfn7PCW0olQ7R
KS4ysJN9zTu1T4+D70yBQ54nSCy59SO6Gh06KCVybta92xRv7JYpeY6MGbzjBGYXLaz2sbZocXln
23Fmw49QOMJX1xJVE9oaUBWFeFOlNBblw8ic3W1KnSUgCKaqHSy50tBwLfnODelp0fhZV59u7p1Y
QmZcKAd4zgP3p3zAW+raXN4YEuC+ATj6AAzMtJ87TxACf7iNwyfdpaIRWvrV4V1ZeRKzKlWg6L8I
GK67SqbsF3yXZRVW5k+MwQdbr8JjmkEFtLhwGLpnYYYlGt+ymqUJxT9rwwQzMrfhz8D+2en+B3uU
8CLYFYXIXIe5NXaxzapjwAnh9CwS0yL9M2ED2GXlh6TA65KRASzjrNhQKIdNXp9peQbQv3Y4ZPnQ
ze+z4JWa1SIu79n4GvZ3qmO2t0xyWeBWnpN8SDa2S9eMjGtcJUOz7tIAdin3f3b4K/+j8okRRwTV
Dj0C5t6TgKuKVLBwnhIYSL6x7XR75oXsDlivucLlPBAy7UYocwxS7omUy5nYiktYx0l9GdthfDK7
6L3F301sONnUS/mr5eK0K2vucF0/PBkSM4AFEQHDdrqpdUEJiP6CJ4VHQmE0a//LHn0KoSm2X6+T
ouC7yF59bI6r1vA/DIODjyZMK0AKgYI/5Kg84PSbsV4tOtc4jzRPH4WwnWVerLOQHdIAdRLw45fP
Yq3MxuEitTwOCOhzxLpFsODnWVdbkbmfnXSGoFVT1dh62PTFndB9hokhezXSwjz5Yt6IsvC2VVBx
WwPJHU8KgojxhifTxsVlxLblJ/GPC3itcRVGD9IG4VZ6IE4993fRCvd1mkiwED0RGKbnk3TzKQAO
AiylN8XLxdYn8DHd+GpNnDkR8eiRGpEz+5B32ykxt8T6siKR9Mu1nCPQcvsdz1E7drQ9VNiX+gjm
XgG7CGxSb14KeGdOaHxjddZ30HrAJzA1Vx2pUjHbDsshFlJQOnZmOPtbv41+VQvecx9K3dru7IF6
O1s+9xYYI/Rxf4EDyp69ZUtB3cjC6da3C6PXaPJhlUa/ogR43M0xvclsntdeP0yrhA/12mdRsl2Q
Aik4kjPojuQdUA8y/zAdaLxq6dbNsLLD7+kJF6z4RBPv4jXpLI8q2OndNpP+pTD+xPlO6mI5aYSA
d21htc8mVdX7VtyMpd3PEUJ6DqYmCN0LR7Z3GCLtIAl7bjhsNqYz/MmrRNvjB+SAKmEneB7H0ihI
7sEGj7cTTaPrqjBDjm77d9EPCVWMBozfmg+2bPYLykljDNO2KfuS0X7sz7ml7fJCF3tLtjh/mrEJ
LIdZ3U0plEq+iIwDIGz6P5YV01UMBLbuQlA7k9eCnyoCqYiSI4VpoMWqZDWsu5FHyd+PmXrvD7Jd
T37CFbiZ6i04j0PdO24ALN9eexXWrmhKkiCaxu+mB2eGYWuVLb3Y+nH5HYGKwyfsfXIhIACG3y+Y
sqjAAwOoHNKB6ZOLqF95C8REBF1tt5xpNFvu7GnfEi98l2G3vCR1SFmj1P80Sfft2L0eaL5HWgIN
cqNHkbHhs+ZTJ+maB27MUzDUqXXsyXq0FemVAkd14rJTqV1sFK7zRVL2ZM5JSdok33nTZGxJfLxi
dFwuTQ9vzqlzmsL4jubDPIAxRhpde+RHjcRXiUprE0aUxnbhBAjENKsDnhGHTbL9xm7Afpf+QBmB
+dqXIvsRXfvQzEE+um+tM3q7lmD+scvMjT5U82lJrO+icJvV3FoG8dTsbfCa9B5m8Y0YLEnfqCw3
2LC/Tc+SWASJWothpN9oSJ+cDEQTAaHJa3YxXLRN6+UxTUxcU5dzBj/lWNPXdxsxyuuUeKfjEN7r
uX7RUwHmO2r2oWa2q2JhOmh6kjRiMCAaioklH/c+qAECzrxG06Ia4tuOT63plvPr1KBop2LdDeHy
O++jexi62s0NvW9dp4kN/DzHWOyFO2gCNj7rUWOzwoqXu18q3xK9f9ML8jC5GHwKpMTvxG2Sl6XS
L0anvhnWQbsWEeI4tXQxZWZ5dR3K+GLdf66ShFm+I/I8i2qPorANc44vDLUAQHHsXHQdg9GkU6YT
W7/K0Uj2Uqt3kUNuDfY55BgH7SEuQRmRMgyDlljNvqx9nZJqa+ssMw9qWi0DRyORNqkcgmdFxEHr
q68x4lI1nT4Vg/2WsTZcV6Zv73ilrv2UT0+9ASeGBunzZM8eaFCHfojQpLUKaKmxVBuic8kljnXa
wJoIHDEGd6FdrXjRoS/0m8wvNpl4ay3LOzFlUfcyQCNM2Lae65gwucC7045rtsvRkzZTrSVK3lLU
eIkFh6hluQ+8lRqLGi23aC1yIA155pkYwh4wkbknmGhuSsYAXvWSS+NsrFmMxVAkvemWUtkb93Z9
dY1+CYamFXtD9QQxv1f7Ap45T27PWU0V1eWLqeqKxJ98qlLMwnTBp0byc9Sad+5Ir54Z+2C3uXA4
rBy4E9bJhuhks/n7h4Z99Tsaac1K62kOgMoUR49KWXhaLR7Mmst07nPpM/uM7H9fcGIhUqTkQDr7
kwtvIEbHucKoCfHuQHbnxlHK7Kl1uW3p+WfJ4nCbevPvce4sLn7tL5eaHZh/mvk+IvFROqZdW1Fh
rqwezDvzA6vx2aUEG/qc26KiLf42MkefEA5jUV/V09WuMP6kghsKdVjNyRD5sz+3P0VFK0alvJGw
osbld097pckyOsKAFObaI+3Gj6j6k9D1VXILwLZyLicYE2XxQ+TWtW3gExBgevIYaB1Xe5gjhK4i
3guC9bHOGgwCXp5g9fIxNobiaZkcrqTJ2dB+me4PRV7hLn7FM3bWB2c3DRodBeSgwT5yEc6A1XMw
ATZ88obEX9H2sIkLc2+mVruKJL/D0fud+dOp0fJfhSpoHQrrCfBHjGRTf0gt/mLg8uDzr6aRo4A6
YrRay22hscboy0GWxd+u8q/RL2VU1jWPWAOmuIKjEOyE5z182kz7K9m+aeXyEmm9+ZQJVFjdJjwJ
yZE/qcAy3Jekeuc2/S4mypBRMAA/NgzbzmE00m8e58QghP3ktc7BKmJ8Y0vyFU3VwG32lDfJF0Vg
V4k4ziPD/w2xdiuT+E8bWusQCCfTNJpXPsZfuZsz3Aum95Qsmmy3kaRXgoru+JO9ZUBRccqGvL4A
rdRc40rtQ/46WYqnN0c3u4T03lQMLY3arWGeCRywdlyUom+rxvOCHrvWdMjYrIJ5fcf2Q0Z8asL8
E2IBUVFeWhJBFMXwYmE+OU6yvNPW15LK5ZUvgE0FXMzwUXc8idHu+jLcdw0vjL/Q8elnSrJsiEZN
enJyY93YeEiciAgJxQC6tzY0GdHgZWpPc1RBe4glcgYxSkq2Sh9ICnbJgrfyKkwr41CX3OJsuwlx
rsHLLnkIGwlOX9/haS77rDxrHV+savnk7e4eW7WinxsbIBAvHh93hTwS8TEmorQWYNpPpeGDyDKz
cs1VWa4TqFB7b5j1dV1B6rWiFNM/pTWBXfvyZSSKuckllSnaWF4ch0aHNCcShqeSzEDvEbP0J/N1
6FsjGF1ggXOavdTgmE4sG+lLLNzvkCvDFefXXfQeJrwk+tOZfbhzTUVu6JNhk7VQgyl0gxvgvwBd
XXaAGg9ySLqNNQAn7+dsPjSz+/AKwQAlOz42C/JW7ToIffqgX/h30T49FzVTWDbCwzKr3Uw0uiFL
f+9kieGU+PcmqrRvTv4r+gOwW8JsJKpSkrIdTbQ19Ru4CmjEmL2IBcNSzSw7FvfkZ3DPm0WA54yN
rQ9+4FSMAK58Wd0T0yyPDZL8UFP8McXxzwq3/M0v7JqfEv3MwPeuXvHCS3GZiHXvG8rLx8xattn8
3Y8m/Ma2B9A+Rj1NF3KAX6/dstIZzob1s4GAHcSzt2XjXY9Jf3VGq37CrQEagvoZmEcUqzjZRdQa
RQahKrTI05z3X8IMX8tuUzOG1FCOjlnGQoD7zMZNE36a7vxijhjbmtKxNglrr2MP48HTZ/dcO82d
jOqMxr2yrarc1zBqNklnC7b65lNNtfKB9Ep18oE+B9wIvnTTPqTVw/Y5DBt99jlLtZOUk/M0asnG
9ZTFOcnPUdsKaoIgWvBN5bWIzmybWL47OmJKwho+nPStn8cfSOanKop0QDry0/bokfBd44Dpw+Q+
QSfEB+h4GPgDjxC9dzdL0//IY4Ry2tas2rtnmaBAqKUXdqBmYAQSF9PrGieRvW8a52Y3BtXJRXmv
0gfol2IVpVqz0zXrQxYNOeKcqWdARJsppigWbS1wJqxiK3ylnKRfIQDvTaeDKc7/tgxW9D1TTiHR
aSqjh/jtE20J2VwuPKoSfWu3khSzQ2EyncxBab3rnka4peEO3+bZJ1yyNDaWlTcxlek0zrXJXTei
/KCSPlRSpBmjD02FsAfSnZsLwbumtjejgZsg0yXAEeun6cf88bn+XdsY3XNzAbAzL+ab6AAvp6qD
ufP31Mua66hrYJOgdOLAtan3pdLTSSlq7NnHVVYI7C6e8Jn5uMxFhzNMh1Z68hG9eLz8AFavP3KR
v4mS1aJZUEdSfchEt04pMHJgXMURY/hrMmkz8DD/QGTG3Oo9cO8IoelQVuMmZ619CxF3N1a3jods
PFvtz8z/6hu3DLKZrdyoVS+e+WRkT2O5rCTkxH2eh9q6LPMJmQDZPA0rLMt69cV5VG94TjP35iUH
dtWt2lJ/tWhn9VuzhUHtb9uWJ1zGzo2Llj4gNUUsY8kXGSd8MxY4GtZsCDHds62eVJmNmlimzFht
5hlrkxjDVm+06QiitQq4pCucCqSxAo1mLpp7N/PCU0Oqs2qiOA/SG96qwl87cxXeO/JPlAGD1R+n
BP8jxd4NTqzVgA5A/XS402kU2bcjzfXcZPczmJ6486LnUuuhQnGpwXlI2LoYrz2IymfGvxUku/iW
Mc2dwWbtGibHIzXFn8IvioeZe8EYx6PK12LPa7IbXC62TdSzJg3FvFkPpczUrR7RQHImlzFhXzOh
7NIGKitFOm/juCVAU/E9DaAY152kpLLq2nIz4bbG7ob5S8LzRrKcjE3DZVSRnemTmIZd63SKBeLH
N15xvu1tMiX/QtSZ9UaKhFn0FyFBsL9mknum7fRa5RfkKrtYAwgg2H79HHpGmodudbXU7SUh4lvu
PVf/IE3a2Pa6IJoq76mvYfUPyFy2JMJNh2pRawnZWucYiNemBwe1ywUVNG5rdlRaXJ2nAhPtUzj6
6WNPVtF/8KA0kU+eYsmczR7L6X9ZrrlbE1qBbIyJYCmpDReXFPMKYwY2UWTptkq3jU0iq9srdOcl
foEqr5dHtkwJ35AABwL4THULiDut75o90A1M+TujccETNGoI58cmIIUxgY4RZfJVEQR80F7FYtXG
2YUc+JDkvBXB4MQEBVClZPnyYcUpTzGMdst+kMxAIy0awRAVSpXngPxoc/vaAmMC6NOnu7kem2PH
sb8Yxi+64O4XtWq4WfRDzw3yGBpNxJTA3mocpWelSaIP+k6eXK7odeZ84LIavkSPEJcdZGRUYXgK
2xQEXR4C60RX8piNdHmks7WPsUcH5oF0MG8OkTHIYP1XBwHmRlTBa1/MD5ah40hrFNxByWpomRE8
tOmzp/LvomZiXQRAGD39F9VRdmqk1e+WjoHyhK0GwhfQau3l32Mz3dfjBYTDSFvEv0M7DX0YBp2m
CgV5RY6asyl87xqXLuY0nEkj1jBYALvcnD/Rxr+JNeMg0CD1GAw6nT5RLPzLAqX3lXeD3JBuoWk1
e2W1NCAm1MCY63R13LKsydh0wXfF7N8eA9O6yqx2MXyw5gwScDoN200Dp/CIWIrkVRj0HW9rHjY3
5VfvgkeQkTHlayqyb7rA8vBfuZhS8taNeLQSQD5hpM1meUhZmML2f/NE9TswwoaK13pzEEbE+Pki
9lkfiU9CHt3pSavpjjBVb1FC2hG2FA/2M4K+xHKCU4ZnYS7q7GAksEsVuonRH1m1/kW9yHvhZeIy
Lpb+sGFxk778KwnJfVFjYUb//bEXxht2qvLkE99zHTqHGsmuEOgQ8LQZBMiTvE3Pamr8qMrCnLuf
lWkAz3Pv6TM2CYaEgBhSxJkWwhVEs/+qcqy2PYqFSHjOeO/6EvuK5FhqmcWCLU7e+95/DmUXPlUh
KzhlU301hMrYdEUdaU8bMibHIyVnd62NmLxUSqhQ9EwMKFwKVyRbHBv/YurgJ6JGrubM6j4P42lj
1OmHnz3S1pHejiZy54jxzaOEMXBWchH0u8EjFYfPpzkb+Q2ag3+ZPDDLPFID2xbDfWbpw++sowKT
fb6nx8JpwT3MlN/5VGrcZbSaweSmkdc4/8Zc7JNQxcfFoM0pOZu55VP9O0suqlnuORbYR6b77gui
AJuX9xJUhXNwVRGwHnNuEiTQtoFqExmWo2BIdkeVZc4JQhsjhEwX+ywJIQ9SGj4V88wHm3/bbumf
k3WrXrUtak49sBhJ3OUEJbk7FZJTa8RRsbUry36LKz9gYadvZLaIVQNg343gCGsKcJZs2+e6nd+1
oYnhS5cj7Yfcd1O/t7vlVdEznJFbz5E7k1BTsr82lnICXpSeunRIbnntG5vWMJN9VZeY/aR3leEt
SWWyH90y38V9LCNy7VLtzbvaXH7ZiaqOXcFn5mbWncDjh5T1w7llDwZIKL83U12+VFJE5OnRMQ1R
466bVAuD3pjFgCooo0aKjEPf9Y9JCmjLwsrA3OTApzBsYLlGS1aZKMeC2zCzxKTElnvVQ/UFyMzc
hTx1T2flwWPUs60HOqE6yaO5Y0rTGsxWCv8vPwUhnAUTbF0VF0DLbSRJU2MfZRTHsVhV4nF5JiGk
fuqtZ2TFPyP+DNJchh8XHpA0RyJJk+UhEa59JE3kWs9DdvAnEM1oKeEhzNdi6n8sqRE7KzrQCjNf
PRXxQ9FZYguY+79fZIvjmghAd1cCHnxqi1X2reoy2me26O4i7cMoDcP+6BW92viLWR0CTY3ejo39
9t8f27pgLTcFMmqNwL6JcXBv6KO3CSPn48JcCHRkDJiCpJO4OklbkVEGD4G7BPz8QDIMQ6lTW5X6
7IbNJdDZR7ys4jU/GC8Dhx6RiUtwDcLsPs4jrQKlgaolsq9C+iRrLJ+KbBTEPShUEpRS7JWWP2Hj
dsSceQyUFk50pC36UKSGvoi+jariLdHa/xaJQXJpmxnPAXOEg6atrFQO+KxX40EWwt4lNQlhIJkY
SadLvGsq1pwMRsMtkn+1c5kusmFjlgcU/RYXAtp8a3WXToHdgwXEs28dq5yvhGr6EMTGPk5AghCg
+iDm2gKFzJYFv2rI5Q2rzLIceoKQRw2lNUzVzuUiNTRBjn2xT1tox6SSjefQwUVFg4Y+whc7y+ir
Hfg9tR3H5snXYfVQ+cmfLJf0hRD3uD60vdOGM241qSeXdBwmfHawX7F79Vu6PfPsB5SUTaN3dmWI
x1nE1uMayNEG98FjztAkabLva/FTrvg5z3Uuvt85h0Hr5lbo+lQ76ReIXbNvTpIehKX+VQ/2d0Ym
3H7MJoojhRa+LP7EKrmPgrxUnOIzXNnmHowA1DG0WHxLDH5Mzz3Lscc51NPOV25vbuI+nx6IVqr2
IS8C930RfBDA8WCB9LCbJw8jHZobjPYqRv8E47PufRe8v9AXGAbpMyChl/VyyOIi/nSacDeuyfbA
YTdqpPvPRhOGiW+g05Zk+Fku1E1WpU9ZIauH//9bXCR/2kEXx3LmAGH0MfM6E/vjS74xx4LZL8Gz
j9aU0Hta6JoMrCyYN18dlY4PExIJIDvgDeY6p4TujA6XjIs0ckm/qwpTT5V0wxOK5x0YOHmXY/Va
jsWbgiZ2sYnJuC8O7RV7AyCt8fDUNOxKQtJkRsGKI0it9JaRbjb0zcWR7MCqOLAfQtOaHzBgm4M+
DW3/XMmegUvJhhsc10Jeg4OOidNSMlZyKuahgOnMaBI0U+k5kF69j9Pqny36R4m66GDF/t6FV76f
8DdRnYqhTaOKFRdjDrjR9X22gneDJ+40ugz4M9rnnnTRSOfMo7o8Ca6gGxHI7WF4v+C2+j2OZfGS
OA0g1qp8xMlR8+pPLHj9TLAxjUwbKiVah2uKbGSwjDxip7SdVt2sG5KXzgD5IAQMeAcLM6kLjL4a
714xEyJXwqrQCA1OBHZiutVx9ousi+1YA1lDAcW4JrH+lJPb3HipkW4xiJBJRcPRwNn14vCse5c+
hOM1TQVnrHOHxBGcKtM7um0z7Ogj8V0MLrzW7Gn2GnR7a7BD5vSnuf7dkfu0Q7JBPzMGT2jNLpNN
pRFnPdr3Yl8UoB4RwW/afBYErovsi+SQ4J4O9ksO3Kz1AkIuTCdjteALfij1j8g950JD81e5uXOV
hT3tM7ctIlU3NjG68xzhTSMAwm3Jsq1G41jYjAOMNU8zmdJN77npra07CZ3bfupB6r5NMWsznhLv
nqS0NENB+HFSMB+Y4C6zSr61Lk6f3OxnVDDixw50v010PWw9d3IO2bSoaECIsslYX6hhukA+fgE/
YG8niGP4zqBueDL+qgUdV2dYR7Nz6ckcNqgJrhzU1+K56yjqMJpfey/lmQRMZhdvUL89lm/DcYnD
r1VStSBKY+aifYBcT75oP1neX9oGFVwDQuzaWGwGQ9tgB8iF7aY6Rm64befK3/W198mV/0cP7nIh
gG+XqAmMtnl4nnvGlzVIYUvxYeVPsYbNYZFWOPnuD/ptxHOF85eT7dzDOJ1MPi6QaZ7+B3aUXJCw
2jQDZC7SS+dbF5SnlCDSO+hXl6zIP8S3wh6p4LO28yeaXWebtIF/JKSHqUbGnNZI2EGr/sGdQijM
S53cQ3shy292LkuDtKTMtbGve+xRaBCbC76YdyEhi/rB4L8N5CJt+9GsP9Tq5osF5nIwC+gy8p4j
rfSBFzaxmxOeMuLusHG/UnQapoKc6JosV222MKOHKckrdchyV6zupz0Zvtiv+vHZmKrq0Naxt1kx
R5s+4wFbLPHplExOSmjJxEcg6wqKivo5/8ra5DPwPlRakAGY2MNJAJFAu1Tw9HnOg1r4ujGIiIhH
alUvPSQGSEfCuYx1Xjo06U9FUcrmgNUicgYuBnEvMqINncB5GorY2AxT8M6TFGzxh78GixFvqpjV
masgLNOdbAQ+6UvmzF8DlUevoKP4MSmns21/+SAdUN6QRutAx3Ss5Zdq9Te/JD7BLYsHhmdxiXXF
fquN/B7yXKNFpPfm9+iMpsf7A3gxJPBwfdzp5REOD33FWwH40+B9wbYKXfElju3+scjmt8kwrgaa
GlHk8FebzDnYckSlSmh562fs4p1B7ksb+dnyUovGPFpp/8Jo+I+lu1944/lM2EE5IT8sgkrUhLAL
AUtDvk0izwbjFTiCnRMOds7dzHzp3BGt6zrJFx7k1zhefhtjsgEDygw83Y+dGB/i9CZaL0fFIuND
mk17Qt7fRAtYYurbx3SxTsPkM1LAkzk0vrlF3cPVsFqaWOoBNW9MKtWi4U6fswr136oE1qjggbUQ
eZCTJe1tQViP919OyYJJLV0RaX+yDo7t7l0KOxyXyd8FuQWENvsHsvRLY/C4J7L+Sz0ZzZJOcc5R
XeQsf5qqPXdeehszn5xjU/1DqIkjt+qGsyoDdOjaP9S9t1xdCxOYTgIPrXedXXNpz2h4LGMHbHo5
upUL/NLKl8cqjVJjfiIsh1yt1n2qLU3Cj0zEKVBNVFR4CAi6ZGtH2BLJcVTEC6ba/ZSMX0GWoYtI
57+qR8spVi2m6HuLUcV0ytLGYG1vAnvpzbt+x+T/w6KVKIISRghYkiPj9/qgXIdtsz0TpkvJa9cT
CQyM8Ryr6U8MquwL73G+09mcwfeEaUmbGyU8sNToln3saOU3pt2pKFsXh2L2bqNlLpFYx3txesbf
Ti5ORpo4257mkQnodUnHk6GooZgXXWOZ86YmlIE8GS2V7KWbDe4HAoVkpUB8EuKBsP6FkUx8LHrO
Q824piFybU6RHzispVi+GTdnAiXag2JE+9WMtxoJaVIMH2qB+dlmYBZHs8WJhpm4BlMWS+WfGrwg
EQmlLOzSnbcC0YDk7rOU043LR9Ne82Z5tv87Y2qyHwZC5EiAHFgDRklljlG7btPLCa98IfaNFB9U
TM9LwdZrjZQ30vfWqVmHDNwpzZonDTScdOEZ1jBVre/AfCcwVRoMcSZSc3Yq6Ms9lJJ5DVAv9WtO
Fie2a1qMmtqxKJaXz8VyI6uv3hZ/PuGSRew7Y7kpqOlss9dR3hnTFh7gwSjbH8Mm/81wwsPcWBgB
+/tqKKXz27ZOep8/BQmikbSNMWpUeunzptynWEA2aO+maxIvNI7jJI+1buqNct1Hq9X+Web+Z45H
WKeYc+cpOLdOOe8yz84OnprzvQuvMLJAkESzs1gkr45ceziPzmYtL8Jb/DO/m3BLMIW9RcGXHVyp
n0BbumdXwkCSaXPy/PlSt8gnplRfyp69RFH2O5QKfzykA/faHlls2wfXDq7NNJ0bzixGhOheZuzn
YaV3rjN956A+hTJeKzk+z6IDLSiTT4CVzxzab7lJ+gKYvq0kZigsS0h2jge7aOpOYZn+9pdoEeU7
8QivHRQjZTkvtHNAYOhfiJHqDZK6W+/awJtC/sw3EH90lX5dbFKNmokngUvh21Tx1XPFu++vGdUd
3KpsytJ95svzEiI+73hFjkkrLAztSf+svTQ5CqtCfpR3jEEcdXIbGEi6YWSsWGCa5QRMobZ2da80
kVZGdVy86nVivjil/N9zadWRqIudLZfnAElrVzQvjj/fy4BZd0z+gYDL44r2o/HaK7o0kmaGgPmi
y1AuBQM09PEJQbVTF/m5SN0/nl7zVEoIR4xMRVTFBMmVOH9uoDVk1bC8GYHbZGymoNyoT+2rFz8n
PssRqEOYPAKj/jb96qVDKp0DNvOZPG06AwqHizdNTMG9KxSCoHMlbIzjBvp9KE9+agjKuQBfDLH2
W8KyQLuU4yPFK+747NNx2GTxHBwa378s3cwqDTCXPznPU5rDc9GIHIHb8HHPMNnwk07C2usp3KHI
/SDkUtHSHDuT/YRcTprxK1IynKMp2IcNAny90aQTnXyTPqgd4BO1QcusB4UTQkRCApwOo3H2lJWI
EorEKCKyGfIbRowcvlr1NyDnshSMc2zmmqSH824jYq6a96n3T9A5kCCDoY0nZ+d0FEBdhe5eU4wK
WuYs9fZNBbHRZbNWFY8Cdi4zqvuAqGIzTvZRsqOCB3umnSWJ1XhIE/OLDczF0qRs2S9yRI2bpYxr
J0KAkJeWkSPjm5hmAZG8A8IzRTIojX3bjl+T4z+3PiK/tmOrmpdTRYWKqWtWwxbbfXlK5viqeubS
yYjXd045ZOf8oeI/H3yH0mFEY8pMJEH4da1JlJFzDRwj4xlECPTeZVA2+YvY2WRr/ifAMFDgiVXZ
12VvyAm4nif3cxqsH98qJcuc5jcNNPc0gkmHynY/zsgkVM4nj3B1i0bdwxCQoLmNm13gyPBQpggq
2DEzCQ57mHcd7cGenAWxA5txTqYkONZj8qzJ2DmAJEFhrFu4f87P1JiIMmf7pBE5dXOVHiZV/EYc
zdk8fw9J+Uc7KULtDtISWawmUvWecmVWoLDl8hRXBTCYwn1VcQ17Cv8gCiwS60gScRRqce+zVjxW
IwoFyMT579ytkv3gCUaarn3oe07TsmzeUBky0CN+awPKFxtQWH3pqVWMFNNhx+KzgTyP2J69HoI/
4vBiRFSUe5yGY+6F2z6FXz6YxJUlBQ8tm8mNC38XpWFUq7I/jUtabVIoMUvcU+kYPw6SoW2N0X8k
oeaYGCge66T+aAdXHSxzBXzvG+03uzgIQesDUhe1JE/TxK0Qgova8q4Dh6br9FzckWH8Xnd8QP2I
Wwpik849K5KEIHcTefGCedFB3l1jkhdbeudA1Q+CpBkoSQSDesi5MrkKMhkKkwGwK2ygy0mCy9tB
FIjV/p+2ZX5kRnGygb1EHQTVoJbplpl9Qp1WQsCtw5MzSVZUbn3LcZ5z27+Pq7WiFsgLYJc9CiBD
OFSdu+lnZxOIKBGNqP5CGh1ifLG6IQGjQyWtmz5H8QwyJkH0LDH1VBIx2LTAWwd/zyI0NEm3yO79
XP0ubP87Ddj4gUSrWZUEA2M3tAIbe4GS3vHe44NMLoSTftYunzDGJ2/bM5tTZfvHmyRyX5HtG8Vj
HmfpdyeWf1IOz/IR5UhN5Q1DqeeX2kABJnlH3ZBvfzeu3OY0DOsESLbwEasacSNZ2neGUnwsc3ib
esSerjXeBhtdFN1PmKAP56CNejcHJtcKBNkpiez4iQzH53gckOfw+NAcwaTz+CnmdWMmJ9bZA+gB
/InzXpl8O4kCCRX7rJY0p/qaCrAnJ2SvqBRBoTMMT6soN4laslGn0hex9WfIAJC+fCb9aTgiPb5V
SdDx8Lkj+2Pz4FmIsxUSptLjIwpWtcwCB2hc/jGBfMsHhLiONXCDGCHg7XHwt74zHAFbqW06DDXD
FGSIUG40+4vV8UYmFaI0veFf4ZHRv4rWkZFofnM/eegckaGLtqVEtfStaHkAyfwmApIZCz3+Mu7M
OmFd7rbbZTF6nmQiBfQ1KQl4NAPETFZBLrgF6barFhwHrngyxfAuB/e33wP2dmOXPDloMWjIi13X
3Dylbplv/XGcpYn8hvEFK9MnzxzLSyuTN3v5THi5IfFyoJXc4jMMA4hHxlslzihvx61KzJErGYQR
611CDfj+tS9+cFi30Kv1Cer7T40L6zBz9XiUQ8RMUU5WbGqK4GYOYRMFKuoywhfj10SiD6CngsYx
y7PESYxAN/hnxdCKSinYzS+nrBecyzZ0B+l9eWbb3REj7Y2qhIXHCU/m0q/Z5WZHvFnsRZw/OX1X
oSqz5G4cLl3fPrumHRwJFrzQj3Iopqj0fQOaXOLmu8IorKh4NbqWtokKCEzpS9skaKt9JjAZyU6I
8VuqjCGL2vTWwHphr7iuMSW9aADpLB/N4Tz1qPDGYuyjFmV+ZDOUrE3/y5tD79GSknU0jWeGDSWx
3N+y4jjSiYXXNvyx7IzibnAefKe/l39Gw/pWfYhJijPTC4y/qAYfJttVGB7Rhhh2/20Gc0l1Vb76
GalYaM0vScZTkbkDBh3uE2CC/u98bqk7yVzaxY3T7yvmQEvt/pp7VJlCEEJWc81ti0yzCLbTGY03
ItxMOp9mTE0Qu8lvky45IVbuqMynWoqTbqzlPpB9pAuetLxkAZs3dEQtZm/cPMj1W5WgijeHyKLT
zRvpHjVBldAVEemDuxRSR1mA1GYewTPTPPlA/hjGr0tB/K1i5H0we9fbpP5g7BT97ck/uBz2m6Sk
MNFx+C4S958OO0nEzkPaNu9dgl8pG3C4J7wQMXk7i48VTydMbZqlfgvJJYJH2oCTQpKqUv+X7wB7
UqAKe0r/Ll+e4GHxDoST+RCKkUydxd11TgkxRIrdPE5YRZfwwPikP9WcnZfaF08lIHCOP+AwbFQS
0n0Rw8UWg8Z4rrF7C+R1/lc7ypCNdHA0F3o+wLbovz3cYI3GPkKGyN7wlq+2HE6mHOJIWOsbHPBQ
CoIxazJd0SNmFkEOZULslQu+kLKViLfFZY3qNTd3rjQBy7g4hNW/dClTUSfnW6B5QFZJfQeXYSHg
YMcuifYOWTe/1v+SDLFP2fJFZfbEPh3wzzqszdOeL4kriw8BWZRPlcve5V4Rm3tMKnXBjvSZqBhM
oqj5OBp+K4QtshAaiCTbojVA8AywyQTKICe9qUn0nuruKcTuQoogroUUT/qS9+S2kAbszQKPXpKM
O8Mr4q3wrV01DvPDUlCjGjSD07dewpjJREXVRlAvEnIS3hY+O8SaGstsOjyWVC57/OJpRPr26lOq
T3OcMnQr7rH5t80Z1MSdle10kf8KtGcwzbTHo2L1fQMDO+MLwklSM2Ta23VpvXgwFKZSlQ8tZVeD
dvfUlDHShYp+o0GQPFWDOHWlNfNg9AX2OlT5mD8KykySmZVWJ6uO/7nCDEB/bYWxvJSdNF/kB9ub
6Ylxbr7zmoXDJ1/2rqicF+2vwapmnP74GBHq7LX3yIwWfeEdw9Z4HCVT8A56SITiOInCPsFEI7Jm
T2HGjKzbWUgAXjVGkMckmJ4sKzGfs6rQ58ItfkRtF/suRVnQuRaCJKIjeSCQahgARJ5XEYZltyCO
/MexaqE2Jsmwc1P5BaxA4NPSJbEmSng9xtOxvRT5xIeEcX6rgth/DEJgCQo2RJx26RPpfATrYXE5
6Iz9N0Ni5vq+Jocgmb+NvCvOfm5sVxzoC6kRG2wmB8tDnE3uRrHJBSoVWwNn66DLwhpa9lMI/IGV
VLEDtblZEqDXccZWbtCu2I8d3XDqzSa0W0j+MzYeS2NCRx46XZw2INqzkzerZmRiT6GB4sYClmpy
GbFsr7btFDQbtMP238mcj1JjEKpTorJSVN/bJQnFC7S9dBcvGK8R8TCLZWZ2JFYbA4nT9nd/JnFc
KQVlEzeti2KO/X0w7hZEsxvuaO+Wd8+4hClGkn64ugw2NpNRIK20ERqoTBrR2KqI6KP0KRMyZ3Pw
qHttRm1G/Wphw8V5BlF7nr9SHXJFI2uFaux1s9xWHVDtsqxfdE893C7u386gmCZmI2Ypvq/F+M5E
8dikwI9DBSWjkRMhTgZQf5Y4ycE8Gcw+zioLjixssJYSmgCIQDIg4+6wSBXek8CVHyfxClbFweyM
RkQs9XQdR0Cbw0TfyWJmk1oq++WsbbJDQLLhA6qdOPIAbJnBZRk7QEOOJgkI04axJJxrJUCI0r9n
iUkfJXB0htYjDaW/aZaZFQNmEaW4uJpG8PT11m9OqmqfOs2bzm11af1pOTMZ6GyLJBiRHhN3WrdM
wVNLD3kQnfUWDx/CQFscixHziWyP6fhtcZ/2x9Ea6MgweNX2hegO+yxpwiONICCEjnVwAxSDjK/Q
T0jv79BU1Px4shnSIe9i7fGGwDk9YnTHFZhTqy6ZfQrhTe0XOZzr3pA7Dhqva5jXBt1L3gZ/LdQD
Gx1enJgEaz0y0cS2xiCe1i1mlhMXNWqXfVHlqwtvAECKSBfyJqtyA7Uewox8z3wetCnuZqlIVWnY
R2wnVibsmW5MY4qzYVmvTM+nXddldxxxxd7TI1iSTu4MloDUVop8rWY4Z/AXM84nNLzVRzcm5dFp
xS+zYP1sMZdWaCdxm8hLYaTUWW45RBAn0OpDQUt8Zhu84d3GFnjKCJz5sqsY6lzeHQScLebmpnlA
xNaeANvFzDfYKKeGM0AJK5/6/lktTv537PPXTnCvN7aJiBincEVGFQAVtUmNZi9ZDG1gIvUH9l3W
mfqI7gBDaz8ZeLfbvjiwgWs3Zu/MFwfr/mFUBouuSSYQU5hLmmp0bqnOCLB0NLMyd/yCGFgA6UhH
TPF+zEyIXHerhU2opPsWh938yoxQnyqrw+c/o1G18asywLXnsyHoe+jSCdf13O5iNAlHSONk95Aw
r7Ce0ZWsqLKwHpx3usMXKw1PueWZJNSi+GxYBFDCuDeNaZ0+iycm4xPHPVEWO1Fa03MRJH9D9ZBN
HsReh2UbpPQ1Wi0FleKa7CR4UQ+NgTrMxpFzyhjk5OuvawhozoJx7tiyTejtCEi8d6SfED6R4m2l
UdsaTD2Imy4ZbqK3txATv7Q54AWke71ZmW/BgIC+XbfHkEIeepfUXFCDAHviamf49SdHfHtjyLsq
rY8JRGC2uS3jN82Sn4wa2b1MKQ3dMvjlnnZs1SW4jCAXbz4gNKhJpWFA3gVGzbY1L18GP+vYllnP
dumW7NILVk2NVV36FBQ/bYMX2NMrFexjEP+4MCVOVdctDzPE7wO3ZvO/T4k72zcbDePJSukfwpkk
HkgrUVVBlBiXpGFRSmoNXJGXNYdwIOpWu4O5q7U/XGZE17t8JXWyMBz3bpc8Dj06Ixl0BsjOxjg3
ccoUfuxfJxs06tSprZlN0eSFb7FaxIYwJMqTNOugR7qvRVNf/azwnxhXMAfH7pvWJcgHmPj7jh9f
W8jEULhPIHFRA/ns7q95OfzE6Y4oE/NsTk54buyU+iqNSeGqqWbaIdwYZXIFjY5jKaXfS4w2w/5m
vA39qG60e1WUhv2KrG1ex9yJz2wUI7Dg01ngDLZXXkkuEchb6468WxjT54E+G4rFPmPEJgVT65bY
zOoA0b2Ckms0lkB1QVAtw6CA8Wt+1+bkn6a4F/QhaUuV4MVbykrQ/Xq5dPVvJcLxy2j3lPp4lgFO
nENFq9MPrkGaVJhFU2UmWwt508PCUJfklqifHPvkNKDteeXOmPWeeOPKQz/3b3Ew6Uezo9ZrxpHs
1163+2pmiJVh2dvi5L3rnkyDIcUGAgFRRg7ReuznDYp3M12uVfYa12Z8BadkAAPEpDmH8nueXOdJ
2+gFg4TSbKBmYJSUY9MBp1ewWjRM97VqUC0jk4ogW3+jCeTudpMeearCHzb/KIaxaTsxRKrR1MQ+
twL6yxPts8OYxTlAMDnk8HQ3mmUfLK3pQ4UjIbhF99mt+prW9Blfsv767//ak8k1dyb70SbuaNq9
L6cfPpkDF1GxyiFN7Zp4gHittSIN21Tf+BenX60VPGe0zrPCwOGyQauKojxi7ztmg9ExYIHKM9Tc
dABba8zNXZCzGwqYkcgcXwNiuwY9R4NRrGTFIVKD5SC9UdvWA3l780mhwN9x5my6Pj9lVlrure4X
l3J2EiwkHhUFiBTOR1zvEB2S5dvP6tFrxi/bZSilmOWQm8R/jzrAnz1k73EFadrtJTUEHBH8bqdc
1yZ5UF140CK4NF01faSV5BDs9CtfuHnoPFseQhJOL+P8m43+dB7L9UxriaN0ZfZirJQoPOHkQmmH
VD546KEswQwJA7YrVgiW6fIwlHCGUzNq0sraFVnM1EW2D2YLD8E0/6DPw5Tfep9FuED4sbgyUF1q
ctO/XdTFHjKpRofte+NPgAq8i4fobzMKMurkXYEAfk3C6XVpIESwKW4vcMLOTeF658VI3g2tikvK
P21k0+EK1rl8a3374jk9Oy7funStET6PseQVgRnCulFffb+FZNC4BLQY4gJ6p3tZg/Z6JzSIdaWh
ZVlVeOlwVQU1m2TWn8jJxrXA5pat3pcMKcwCIOzbrsPJZwKRyP31mOlHvMy5eggGQTmKuDFyvfxm
S2e6DTr9ydNkOPmdiikc1Z+x5xtA7Cpvc0r4upHhvu0x7pwx0NZRs1p3PUlGO8VdebOSDOtUHuBZ
t8vk5KCGZi+c3NCyG9ea6WZj4RYu3c56yCXOY1euzNLYlYeEfvpaEabEhsG5zyYIartIDwibKQr9
4bu38pbHQVUvsI3cAxsHolVGoHrTgAdcMhmdwqQk5QN1zogweMiz+BRICPkQztMoQ8V7qs1mB7In
/eMEbYxRq/8XLkhKdefFp9gg1WvNqfXCbyMR5XVg9HHTSv/f33AvbN1pkmQ4Cf/SMso9CiWuHK/2
uSdoIODFglbVuoC0DPWRse02Vq449q9klend2mwnMCX/5StCnMLVXxRu9lSElPiaH7SCCI/Ai0l9
g+jKn2vzUsC4Zr5HE+bHMEd9pkOvuLsryMrbpkRJE5AFz8iwtbdLAPT5f9g7jyXJkSzL/spIrQc5
YAoyMjUL49zMOdlAPDwiwIkCCqL4+jkW1V0t3YuR7n1vXDIiM0iag+i7795zre/UcruNKXvzXZUm
zvUi5+EENoSkPgW2rRIwtZKti6MLg0EVrcgNsR6Tjb/nifBKGOyDRZRG4K9qDCYThl3dL3VvQ6ef
Z/VgTxw0M4vtM/7HZqnL6gf4YN72Y3WVws/WdhXKtd3AvmNbThag2Vmwk4oUWHGcayL6k/VUpbXJ
09JGnbbAGIaob3z+PjJRzh8aK4ZBel0XTcDZzTBMRWV3oJamd7d6ov1Rq4atKFOHtkkyrCFFipkT
OxDpnACqdI9pt2u2Dh3V67yk13GNIdFYDQP1s0RXp6uT5tviR4+tcJfbGRaHeOZxagLiWYwdy8Ax
4bmkLAcujU5wgctR3/u1Qf8nl5lo32aynWHhwzXbCEssXRXcaT0NACknMv/xJa5caxOphMwMj4Vl
mYOQMKkjg4t1pwVRzsZv9FPZ0fR8b9cN+RZduoocPEe7TFI8GTXcBzn4tZWHkW7Dx6GXdvOoocuc
YjBuD25aTlAxY3poKQ+z3Zm4UHzn/YTNj7lB5eQBR7/fmxELYkEt+T0ztfTR7O2nmgfKkgROtBzi
9GdNUmXph1ShzgQLl4hMJqRemxRj3744vv029hR+DhbEG0HCXEtrPjrR3V7WZdW15+pFFh+GC1ph
BnGtlBu/o13e7Zv89ufn/vwT2uwhrYbqpFUHVicL4005N3eOjCzgNJLpykBh4KxbTw7gJlaD44Pl
CUqoVKuZ52BjkbMkPtbURw2TSDj0ralUUT7EIgdqsIX0yhaDeUdPRf8ws2yyezNdwC0lIFHFxZVE
fE7rSvQ2Wg36pRq6E6ilW13pYUfMc9w684SuE3O6oYHgJXGsl4TL5YFSnpe2EhM51BgBcjfQhH7h
xlYfU+dfdP6p0ig+hcN0YxLF6VoX63jQFUY6PRJLFOJEh4l5Ahz80kI8e+QQ4z7ykBiWkOnvkuV9
71QCOJJmh1u9bL+DviLoVqZftYYRktTkcSvbstFJ2uStM38KWSbnKCb84YuGZ3JJyNgaXosweIsc
zJl8Eo8z8bJFRqPLqaUEZc3h8d3txwxsQQZsvbch48fedGtTEV7rJptpynH3iObu8c+XqVfD0mXM
PXZeF2K2Ijo4rxipQU/FzDpiqvtV4Ohi0wcQHcqQE+PIZHqF3KD2DTHxVdE6T4HpCxD3w4kYP4ku
z8DgJMi/AUzZdPGIl99HMwCAt2n0uiA/u0tN9c6ajYEuh2FfNdTExvZKglRKOjJyDAdV8t5ng3H0
1C7MlbduUBqJTWfonZcgzJ6xNuNv5LVQOQAbeUFmdneyndw+Yrb79EqXemW3OA+Zh8FTnUsLz1zj
sbDyDjl0r686dzfFtJwlda16jkt23eZPMDM/RItdmgaVeKtY+5y6fZlphLQAXKu6S15sXUseR5yR
kzRPrnjKos2Isr3Ajg2BwK5WZAuclS1xftRzRLda0n4wa6e3TjFNQtv5EeSjexSD5jWnxgPA1H5Z
9bxjh6nnMur3Tu8Vr1mI0JxR3ftJi9IHqjGdArSx+VHp74bJe0wKV/9MkNlmo1c7MrzRckpVQtRW
OviBQvy4vfWJmuvfsrS5EEolj1C7NDW4YBBau6hWIpgYgFv6h6ywniDdUw41UfSOomj9YF5C4+Td
eG3LSJ6UDQJKKZc15uCKc+xto8vUz+1HGRCaC5GVeSKwhUzy9scc6/k8JcYzx0lOCfguHyPHJXzT
xd0KgbUF1JQ0V6MDBOnroDrbBiEqmeaUm2HDXI0WpasBdEIRT3vMuUwoAxZdVU3e0oFUs+L1Yq7c
sQPyPmNm9FrjQNzIXk9ddNLxPO/ywZsPpHKAn2R+s9N0rpzgI12DkkIiDjw/6RD/oQRgAmygYuWH
uDopnR7W3k88etQvp3Skd45xwx33VOaTs2aIIlY3pgeJkoBBjGxan6ObRZKhOZNqPrRF82W7gFDx
G5LatY59XRVPRvbURiq9dFYH88zK9dpW2V2XbZ8LXtHlBEQkde7/+9/jnHekpWS3qAV3Y4k6vwjK
3dSqrzGUbxp+iUcwpx5+uy4Yyk7XqG2wN1i+hawqS/fx/sRm90lqDC6UXvL6/zMJB3sAWlp5D6Ex
mkdzxD4VDuzj0zq0b45a+bBGH7omPOgKdXTgXfQBbp2q3yQ+6chpOPJh3mz8rD7WpDAWlA088wF7
V94NE3GjLtmNKk1XYETI+8iGpjlZPk8ln0mVpadAQYJVYc7GYy53wTgTlqJHrAcrR4ON9TTnSI16
xuJtheqNWOpeInjHY6X+cVArdZmfRHcLCqh9aSAmnJ/NQ91W7koHYnxOE741Ldcs3TgwElkJchig
EPqoS1CfqmIZV2bTtElwNm8QKiWx9RjrdTjS0JISB++qKt1a6tLl9KjUc9nzRvTSQ1wm3/l4sG1B
mT2gdtf2uKYUFalE+VfMNh4WSLOB6O9sM8kvtUzH5WQ49yvLkwGJEMxHbUKYIJXQUxzq2tqQ2SYm
4Zp74cJusczMXTyfWlB85aPK8FY0FbHQKsKkPOCGn1pClHbYQVBkAEPpi2kodRPmZB6JU07Ll6/I
6PHNeM/xblNiCeQiTXwaH5OXvAvkE44wDg46UlsqkhjQKTqq7RZej3fVk4MzLDMeAMAm25hYMmet
ajpwLtglkba2TUaQh1MF2rSeIkruiiN1sfFBYidbqsirdtYYZrShmOUWDw6EidbY04SxSauq34gq
j/fCiV+SooAXiHy+anDrzRzFT8IWM7AbRrZUuPHWkpqHBvN+48kTRbsHo8HDqA220V7YP5pButaz
E57S2s9RqOhktVS7t7N52rudgX1ojquNinpamUSTn9oY0FOV38DjlQ/hIO+Uudzf9MX4JYbeuyV0
rqHNcNO10pjWKZfEsyUGzLgSm7yk+oB0QuwvyI+SIkvpEndUbu3wSONt8eK7Ct90S5IrHMXZAK9L
0bXsmyXoihhfy2hIEClFa341wzkuy0uSvaoE51XnmA8tWX660uglgiMq6HMJRHDQ5S+3xFcfBKGG
UDd2LKTGz4mzQY6p1cw54tXdG4Nqs3fyhi7loN82A7DMjrhYBVmtpHxrIdkJgDEZ/dWY93rviXBH
GXexN/13hBZeoWO4IbLEXrQs96adfuf4WrqGbpxEJdlTyScHiCO75Pj5ms4/Q8G5DXdHozMoe28C
+Ghsy0HUBvmnEzs6TDK69CVap2T3QlyCDumeQ5fJa/QsaEnfFN13n2GCD44Za7uamZK9ayJZbpZ0
+p2AMLts70N7U8M+voVtY0FYkMua4ZIy5d5ZuVheBEn2fYPZD+c8WQLDBUg4UO29Dn0Zbaqk5TFi
kocPTWIHrY8zFvBMSvjfrxRWzRZW20wmcGGUEB5wKnw0Klqypg7WmRUZy1jk+tb5PgVKfnyzp7JZ
JWx90b/TjS31+BzF0CirwP52NJwMovnQNr18UwuREH0q05XfaVCZeSfe62qsDrN0f2NSszZAWfEV
Bqb5HhKMWnlF1+2dYKK80Msekbee/IJku04ohCCeqnapVewiMzJvc6e+PENFW0+1Yk+yR2/8CaGx
KvNns3vibrd2dED6YNFonaFc+F33Fr662CIA69DyNGYifXPNLYbTeT926TsM8l1nGfDmGrklmobD
LkjmVXE3D+b48MiNJ5LNusX3a+mU8WPWaU4WbBk9tfYI8GehIbFWYMgB80rJJP5+IFV1ztGFhQ9+
wLEEDg8eD8G5bUNj0fXsLzLDejKDKD2GIf+PHl6ivpB4Cczi6GoInIkTEqxJwcapiTNgQ8/kSBUP
FiiKYzm9j9F7J2JnlXf52rzfLwbrBuFkn4NZGQtXpEQ92m9p28HaTFEEpUw2fYZ1KI9wIfoArFao
mRWcVP72gEZeiABj85vTHYArziNhrW6OiF5pgZ1weJXtbRD2Gpj7Gv3HoFvVajaBJTYFDF5sii2w
9KyFIOw+1VFLwjI2fLqi+eK2GaVVCQltydPuErKi23p9+9uotDoGLS/vvLNP2ou+EpkR4557ucV0
85ZbYMPiIoJw0lXn0WAnaSf0/PUlulJo60vbUw3La+lJV4rUY821Pib6ULRM+OQgqCYpX40mpR5L
x9u4YLEFseVe8Ge8dH6kkOzIsEA9gruYmu6SAH9zq32HW7GINvHkmOuysP11G+T+NTaFoB0PJzxa
BYN8owJ2Mz+yPlA31SEQKH7D3MK8sSAQtTaGCJpacQpbqbaSonIWjrI8BL37UThNcgJC9uQ3Dp73
bHgiVPpdcf+Yk9Oeua7SVuKbNnGS3LPTI9sUlEECYy1YNyzW7mWWwMT//NOUHv+7kuQ/VUliWtjK
nPD/15Z9/hUn1GXrf1+Y/c9f+I9OkpD6a2Hajicsy3ZM1+O3HH91ivbr8C/uB8/zgKYC6P/zb6q6
vRdj295fpsefTitJQNyA0ux/dmbb4i+I2MIKKRERoQXA/L/Sme27/PGMfzquq/3Pv//Np7Gbqwb3
FD0qLr/Zn86S7y+cDXH3979Z/5OFmQpE6dNeYIfPbZECvHYHlJqqZpsjDbG38zsgR8nfDTHTowhU
fGMNv2s97nkUOFbPJlX2dXunY9Qtg5QhgAFYw9IOVLJxDIS7Pk+D8zw4n61j2lu0NKN3zVOaAjsq
2SH2cyGIZOXGMhry7EK9drPho5yY0cYPA8Gd/o7Yh1QAMjVo7HKZ81rlJJWVe38m0qDUM4N2/Oia
KaDh/m4RrjeZDudXRI6CpqJIHHqAYtex5ekccR+3rGifAzCnDGOeewTJ6wHNxQjaK7UiDddcajRF
0OTJzu8Ao/NH0xKSqB1hfAqejOCrt5zp6pqWuFlB7N3iCrfa7CWvPFW6Y4pHYavg7ZzN+Tp7B6eH
o4FdJF6b994HL2pRvGjyw2s8tNtyxof654eyC9t7BoWI1125VwR3PIzNN8Ci/WNGFVZUjmBdJ3dv
WF14cxPnO6VFrajBPvYY/LXAIuSlemsxS6wYBstbkPhktViuDMVk/qbW69LjMx8DMz/90eiN4JKF
ZraX/TCtZsf9YTbeDwHiUvPoocuVGQWWcJi/GUlokX6b3rOqeFRsNPZ+Yn6nOr9q32k32iZv2bTx
vsvCu8vF3iGt50tZBY/jTOR/zt9C9RjN2Yr2TyKqJaZj29gVysG95uO1KtA8NjNVb0u3616TIsiu
MUqPLiqSImm6mLPUe+A/eknpsDnUvgwuQvUOTTLFceBtjK0IqZVlyVF7Sb2MMqL/Dt4GrphEoM+C
cHDNEP86l9Im6h7fW8p8X/NkfhOuh1IRjIfed7J7VBOySTv99sHajAQJpGS5r9vxzagokqHsdj/X
9kvQ8i+Cb+0g7GkzaTe+Lgacw9ZL1tCCGzm5t5KOSS92o04qS6tV6lboIwuEOboYB2NeKSsi+hu2
kBQq9uepaSzqdpj36u69UGEfL3HUITNOR1NgZRgEDEUuNxpzV7RwAY/7su1e0p7AJsKX3bIIsVMw
fKQLOLIwT3kR36TTBeccC68qhX/Dn5aW5SOj1DYylbWzU5vJ/59f/u2HnSXzfQpxKPR8aG26qCmt
lpDQG+lA8Lpbo+zR4qDed1T/YKYZfs/YFT5kEZs7d6Le15SQqAfxgH8XdmsSOFdATsYm7cgPOFVR
7rEPnsB4Vg9x4HxZ6Rj/4qZGFXfMzzBP0CIamxGsY29EGQFWtZoh0IzgALUgz17yVnKA9tVnGY3O
RQoeW01vTM8jZ5JFO/vd12SWp6lUtwRLxlPn4A81mtE8JU1SXCxXCZDDFAz06s0vQtg7FBzegxTD
3qUPcN8W7WdRW/6nId3vMLLba4/a7GNkeMwKjH/CMq2DM0MEmfCh7iRAgoQ5/inhlsggle6Eb//2
HI+E5exIQISUq666IuEvCCWHuRDvvWXvB8BKByYHaszfwXGWZI2KQRzGkFMGZMhf0hrx6FCSoMG/
Hv78CPuxOHpADHGuR4y1nOtPfV+0RA23HvrcrbG0xco/Cp+hv3z0Q7iO+8Z5c/LI2XpWpbdKKAQn
U/ys2d0BZ+9JEidy3BFGdw9TL8kRwEF0D39+/G9f/vwcUQQigbUf7zSdpIh0/NC0W8zzsYMcQzH4
c48yzYPIBPXEQSoNe3mZkQAuII5iBKZY7Xv6Ls+yr7mKbYrdi/Db5ji9QeF96VM2XIE/b9vYsp/J
cS/9mm13TlJrTWNCiQNKB4DKdX/UQKlZlVtrpctxyejcXzBwhli1PGcrRy7BEHltg96+QvkePu5R
KyzRzZd06nE9+VlCrxbLhj70bgRzzT3jk7uFyXXC5S5fuD/KfTmVPwfVIoMHxdGs7HE/scmt7kau
NjbGk/9a1u0DHBgqU8L+l6EBuVSKKScKfDb6oZh2uR/rt2HIv3CNcqzutdrgNbUMEa/xxFr0IEAq
LT9s2AIvSF/OIVHxhtD8k1YjVU2l89IpaHoWoacyLyStVpgUGuiA4A5AMZGz30fkZI3WJAxWQru0
8ScEoMSXVDrWC4Gst7bwFrHSXiYu0D3t9rS9ut+uhtVgS166ZLvgx+V1dKgiMBVTfdLYBTaYFA2e
/gihPtzphkf6op+DZ7zKkCIxNNEdGmQL2zOGHTufe55VVSyKHXPr8MAEkt+xUS4FtpgqZtyOyjOX
2rvh+/Lqz6P1mBbzSiom2I6n+trYQHbNr6bnVf/4AnpQw8VCUYQbxLJ+Alg1TmcC9ChJra+Yj/mO
QhenUNQ0ybiPFDgBP1n6Dn42DayM+DyIAZJd+Jb0iT1RTCx6HE5RAOkoSk2gk4YfXfimnQsqOU89
iMHkXhZsJDyutZa/B0UNfScmkA9hCxcOCWr0zHozd9k7PVca7y1vP5CxQ5qk1IfKvTLB3w5tcB3r
YLg6f1Yvx6DAwG5ovPFUiHxlPRaYDmIGrFNrWQ7dp6LOSk0UyqqI7qxBVLcYavBaalhcLs034ZRV
wDlxkYur35mvSU0eo836hMseqoplYwfO8VyrhmblrvK6dZzS0esZxrC0Ope6G6+tt5aDuJ3naosf
ZDyQymavlo/dykGlOYTJtLMkRmJaOW27eAijekmh2J0RZS4qu7eWiUUDiGHyppyCjARxSbx3onTq
nusx5nUVRsRw+rY7R63RnTU2aoB61hY8JNqpsCpygtCmla+tsx6KLyMMu82IaOtb0cBauYlA0RbQ
KGdvX3gwO0mJ/XLN+avs2SAjFnZLd2Jv1SEhb+aIeiBquK29rtzx6GZUOd7d5wL0/80IGGJFM/Wr
cYgPygRakbQxL2iSoqBzGJ0tPITAOspS23c3S3kcuvqNNWe003PLciMx2kNFYxalDBctEmqzVcOU
SLyjYvEeJ4QaKnKRoDXrrWdb60TMn8IiIDf1+bAS7bRlVVwcg2ZAF7bGUz+7+D+s5IH9wry08mNr
Y5or+4nJEie9nxQW2dVkPwXkiiQKR5bwuxYjBjYTDGHRyHRfsL1YERxzl0EWvzp42W2AGodeyWud
KNiCtf8Gs7Z/mOitxo5hj92FooZug+nrXoJRpPcqT5hWXnrk9vtoYhvijIz3NTDhg1EIemwbwtek
GldpRouW6EjD05cT4biJwzMU1F2KoLsL4rG9l3/Gi7mNXgipkXAayLIaib+UjrezXTbNeZZ27AQC
sNLcxAP5FouTihzi+iAkxvUGh/lKFO6vxMj7vdnP2U3OuuF552ab8MMrhutYDMYmsKfPxjqWnrhp
DMYUAmG+DYbXpserP+XDE0fccW3ZnYllPluklayRPJOEuKX1iXmoXpga87iFJXWXBBz+HUNw3kYo
q6rBYmENug4HlFcbGzX5Bxhk/rWjaSDxHP635rLYof9s8yb11iGBP49yhH5kHGjq94Gl2KHoUHDs
9gPOBGpcZ66Z8d2TnIvXVmA7bvnGcMR5TSiUOuBYKOpMP6W2h/YFwlNC4Fv997T+n5nWXfhSlGn+
r//7f76n/81JcfWlvv7Hrz+/8vJV/vr7385fyVf71SWq/XfD+r/8un9pDzX/ogCUoZvth2MGInT/
dVL37b88HEFCMD4zxvsWQ/S/Tuo247gwReC7nuNgU6BytKv7+xBvib88S8Dt9Rzb9hwrcP8rkzoY
g/8wqjOJBjDtLQczomdarv8f6kPtHigNGQWGwrsJo53T8KDuX0YbWfzPly7LMHZ57pbjcr7PG8Xp
uixPRDFe0ombzyAzOwfuooiS4NHKCmvV2fcCed8626JeB9kYXLyM5UPK7c9q0V4Gg+5vfACUf9JL
tiD8ldNBYkL3rRPzUgjprkfsGmWW/4yaXJ+xgdX34FG8TmyCkFR6fELOe+jkLA7KBQGVNPJYBUZz
lCZ7CB3MPwTtYccGEulCeoshcQnMB8SZLN8M16oQE6BoRH4wY6/Ep7srPZTrWHSXyGKPmJnTeHKG
8NXK52DvjZa+CXYONTnyFYjReudn5dvs0ips933FGiuhjIYPeeeXEz0yLrWjPXaKe7hyODvUqFWt
n24ysoI7pN4ZAlhzxbhn8Ipw+8N0R1XeUWM8XljOh88EJjnrS0xKvrrFiBqPaYQwTbpD+sCUjDnw
nsbM7B5742dhQZU2sKg0DjisSlJrIPozLzwerrBK//EFkTpde9E8LLGUFRBjU3uD65fmAVFvG1q1
T1mW8uiECbhU98dpWVD4eO9H99LgGHmdoNbI1czN0ClhBiBKF6mAv+ENSwKUTP/U5C5lU7xk90Vh
efd2EaR/oT+2Z4fUdwe7bOvl4BvxOXYokZmbWn7i8CRjMhZvFN38sh3ckJZKnyZ3uCZhyfQEGOoj
yvpHfBvVex+727YgT+/w7ORUF5jbApzCBp5b88BSBFcE9LcjzdTBkuvqvu2Jdz3l1iStdXGwTPWr
dr9GXI2fGcPYKuDlXtZMKVHMMqOiDyRlm/8rBP4xVuLBdKz6PNmoFx4vuqI0t80I2DaU8waL3Nmp
iBCrLuBFdyZbVq+FIfxzzXyy+wzABq25qpuTq/SHF9BeFWTiJrDF7/lTS4CbRXWM+vwtAjTapo68
9lyC+3sACZkmGClexOVJ3Kb5OaqTkBTNlA1JtrTubfB9fgY7cZTAV4x+O9XM73XVnyfcfptJM+Pb
5GpP4Rjbx45rs3Z0tTeT7sAq2VhKTe+KjvxpoaTEFzBm8uB3Cctpgvne5B/N+5d2nlc581i9rPxk
5bsTjehVFW59L2YTRQfmgTrShwSgMUux0eEI20VryNe7XDbiorzyW0ZGdOJC4p6JLGqumrra9lgf
SGbpm9eVN3wWJXJMsyIwxjsdx9CnH4AUdjID8i9zqC4iNs7aGzb8w7XFE7EKJt/fjyUSCF4P9o8Y
kk4OJQNDlC16A5tQMPq/QYodGbzqNSxk1n0/Slv1RxAM+tibrbMWqjbvJDL/GtnTXuTNLp6L8d3h
0cH6aODRkTVqk7fFxnOoRoE//JwPMUg7r4TsgAZIhDf4QTUtTTuXgeauD6xr7HN6czjKgdBllWDr
LYRnLalF76k9N69zOPLz+UgnhAH9KXTJBvCywCiJya61SEhhg7AW9ky6WoV3/59POzNGFCy+hcab
ox0GDne6G0KrEcrjjJsXChGwf9jFqckO1OkAGI9VtCn6JtmKUSrqyYVx6oS66no9q2FYqtIXGyJG
4yJsMUvKodWUQ1wJsrhnb0T4CbnGqrwbl02Z/GIHwTxpUxkYkC8rarGwm+EdjuEWkFwLEBTjzxyZ
PzkMnmYSa0VtJAe6TRZKB2i0oTjijd3NiJg4Qam669NtmHOYT+Wjqa1qW3nlg+2NJ88hAdrUkNRM
EjEpou9ktCD76eYRJC7/4MYXcUNFInYfRk7I6AFFV4XYBdY0Hh3i7tbcPasYxSwV+sVrU7IJ3Z0j
kO2z1u9WNr2pcAQJfczTp53COLVpQ6KlalylTfoMsXHrOFm3sHssWKAmG8+mB1YMC8ccP5y0+mEZ
WASJgf3ySWHasSMWwzD/1iRaQBEaxMSUT0CfaMtAliEENbkITHEtuuJbphQGUd8a0429Gzi0QlV7
JR31NhMx90IYAW1EhyBPpc+BUWko4OaUoP2WXgCbuC9+toPLhwf2jKistSEwxzM3o1+2NF5HkpYq
Ag6CWMPNe3dpWxeZJtmhCPKzT+LY7e+XTOL9tmDQHLRdpYsnYJhhWLbLNGegj8mxBprDbZ6YPn9z
yCJjK97hLPRLPw3clREmHDBZbelsxBtMbhMz7Px7mOmNTEub1bn8ITH+kmFIaWjjQ0waGmfYFl8k
gywsI0vyyw5FZt7GcHiefO+xDnFvTCQVsvY0WDSGaxbD0V0VRb8GPxKxDW0hmkUMN6b3gASJSqta
HhKx9dzX842F5cYJYYWJDDxVELOntR5mFZMdpPAyVhVCcQEuyy/3TmmLo+6HFdar4uC1KAu6Ehkm
LGFs+jp1lnowofbTq7dqxsZ9jKMcSoo7dLusKO5WDPe1pP28pvHr1cMq5bhxSNVywJHcoxwLx8uG
3/TTR0Sj0FhikPRBuuPbq2ghKfIz0TIau6wTBtX+aPrqgDGucGp5zYcJUGhKKbKF2wRDab7zbLrR
cGGijLTpNkVHX5XFHB15iX2yD022YENJKJchoAIDY+Eqy+xtzeUGFb7qL1EwvhizmW9djJ3gix31
iFmRHscOs2fYPgoyYvcOAlJw9/x1LqvNAL5tUZXWvNFcdbscQYwHC+eDelYXin2zjTkdmJSb117c
Jt1UlN7KYWtGMTINKxiackf31DjlD3sIsDPfIzPW1D33wXtNFgmHgpzwnpNGHFq2vuNIriC9l0e6
9RdiKsh3TBiHzPG/zL70zmGO17y/nyOFMd7M0muXnBffcVWSIVHdJqdHY9l0ipfnBNEzGRvFsSSr
2VbiqMDZj8hvOi2bZ0ts4xSatSe4bNOgvoBw8ImHBergqwl4r7vwEk89pGljPnBhWITmmsF4h2/5
aPrjpTaAFqGdBOyKqEvHM8aplbW9Z8pPgOU4mUcy1U5pBOvcVeExifO7y4T+i0IH68rtLwKB5Dp5
Y44xVWcHLOKAm4h1eUzEsnTaa0DElbb69GjzLT+GbILDKjgoxOI10vH9OYOYDGIwXQ2BMrbW4Htb
bTRvzhQTU7bxJRptwx6m2fBKFeuhw+Nb2dBNOp99Ap/PROgo9QDeR9hBYjy+nJiE/9NTTL4xwfET
4sewD90aZHGWHkvTfjb6gPbulIG+tDBs5W23TjtUaggYOyoQ+sdJkhoOPbnSOVCuAXwDkL9gUxHl
WvoIC08R6/ecI6oNzuxZC0VHZk0gSmOBdo3YfAmd+/xQRifyJxcxEsO3E21yj/XLMYPRVAMSO8Zm
w2E/jFnHkIirqwyjT0yWxZilt6ILAeIiQd6Dez+IZNKk2TBySPdEPc6Ivu+5Pw2JW7brN3Mb7MrA
OM5lVUOYtd6E5vLKG+K/cU4TYwqt75wOkOFmn0G/5XNZ+UFMr4spH7VZyl1reGC00gNr0/F5JGp5
qSZxnLFLIMHgafZe/hjWQ/5Sja2cY2EH32NpqAMssn4P5P02msogfOZBBIxT9RyC/NxUAYs/0U9v
/gxE2Kvr+lY1cDgL/shNE4ZyNaT2SVE853Dl+Ya+9iYHHogYOzNheTQDEQpya7xVQmBMoe9x6cv4
HJJiepzUzuuz5uo0AA27+lernO6KpQabzSvjknOBxnZQMvfPOuYk7pBFBxdNtMBuieRQlsDhtYn1
c1w9IXCT4NYtkdSyIi0leuM02U129KOsXDFKbDLBVTXFLeSmlmEuq5m1ErT6JcGrF8eGOBMWeKBG
WG+LNOYOmvyxWQ4n1M3gOhh3XDOFUQAsRp1sk8QZ9+VvzNnGQiKLjb4/ECzMWIdU4rfh/p4pJzwR
pdXXLqh/xsm7aeavCqLYXiRa7yJwuuvYdt7w0D/bhrK3GZ/PY0SFDuaRUvoczcW8TXsSR5mRPylj
fMtLysyjiBaSkYUlcUSWsVZJ042atmFB3IEEaplbD5Mlf2UeODO3BGSQ+h+Nw9OX64dIWm7vcHcU
69CSpyQkfXp3cKV2NVw0wGNC0JT9IZiXu54Wy/U4C/fiqAANJ4GqasuR7sE5eK2ij/kNVEN2s5T2
Vui1xrLJ4HMGhUuPonkOyZrfqiFmkcL3ccVtzl+3pGy7zF8Esv6ZXP7BmrJihxkgZ4ue0GeSAPtq
gvCVaiTnQUbZFr23XA89eGArkRy2JhEgwnpfoJGTq6c4XrpTdEL0J8qPhf0hhpm/FO6aHJNzsjtp
Ed2vgYYV+QkKA+zC+zXZq3DfUrG684CJpWou9jV+wgMRkVU8+cHZznAOGlWJf9owIAZVjLnBOGwD
twdz56ZnFUNvyB12rrbAtZPAumMXe4OVszWmhmZekoHl3QJUejBF87S+eDOQJF7hxdYJWReN5RPu
QecRxZFkIV0Ny3yU4XUSRNadgFqrxm+MC+3iR9zo/4+jM1mSU8mC6BdhRkAwbXOeM2tQTRusSnoK
5hkC+Pp30EbWbW0tU2WRQdzr7sepngjL+hyx7IZeSu8EKiZKzMD6nxA4rEJh3GpZ1acsMInGgsld
ZSYniXrlscxvDMwDJyxz4VRRnKJJJQnE5hW6KSHPvOfMt4gdB7b8FEMjroWI+kfFRpF3sjpqxz+X
VRRc/Mj9cLxiPvG2I+z50afVybNs/R34g78mspJhJCrf+WnHi2PCkzWr7oFEohCT4X/H4QCGomJk
aeXc7AvIvCiTrjiqpEthRhT7pKcxHfmteNGKo97Gb050Kkquwq+dQy26/8A6MKUybLgOYIlQ49z3
4vpYGNF+wERyGtwCabMVq94jfxN0xtHl31v61UU4cb6xm+hi02G+z2kEWIkpZYFPYVGk7OMQ55eq
/wHu+kIs9WLywa164f2XVnbPNkY/zUyWc0aDTKsJ1JQQ14sQupIHoSkjZ1Nj1s9C2k0NV/zKcFLv
M+neXLtjx1rOL6muvEd/SLXPcF77zqqcvHAVmQnjuj/vPOVfHc81d4ZYxJD6VGdDu2XQrVhvfOLw
xNJoz4dieFFL/JX7ewbm5KIL/3Oy2GlXkfqzpJ26FNIWeGui3YN7HLlk0xKmzp1oN0ZuBmiO6B7W
6K00AfJ1DGbTsab/hI8Dj/AX/KmUbYSfsh1yU7LXlp3sGxfeGVV6t5jb5WaWdrQuKJH1EvPLU8JH
exzfqPzemy62euQao7eXxuDmJcwLOG6N/PHH6mnoNsNcfdTCRgDO6Tkdhl8wG9jvWZu0AdHFcuBM
2OwvuNedSqika+fO2nCLvAozyvdhYf81ou7ujBWQfZhPQ6+CA8uPvzBn5r0V4hrIwWltPVXjOHbk
nqQXGUM0GPbj/iHMzZ+yG+naW7SuVIQ+DbtuvCXZj5txaqfNcias5eDETBgcNn3vdVdiqEf2hNln
kWGjMAgi0XJb9xDN5/aE3yBk6jm56HV2V96wN7XXxDHvRBoWeSIqty48+40gvHaDMNgQogEl6GMP
wvNhqXPaZ1jzsFefPXNEIBwY1DSQCubN+j/sSvnKSEN9h6gpt8anTav4iqf9IvT4ws7cP0PHQBr1
yYHamitQ1WV8h8Ma+BKRC9IEQ4eLz5K73BjFA7ioUkZ/TxncexAC7Nm6ed0J1aEGTRIvedBtZFty
EvbxM9vRb+TL4tKFJuyTZJE/2zRj7m+STcNXozZR1uM+fnDHPXt5MnyOvgJqpg13zcupIlNWEjVa
uNO5V3WvvEg2/AX11hfE+3t2RCc5wu3rgc31MR8/LMbXuLN3VSu9D9VFz1ZjPEcWo3iXhA02K/qB
RWHTUCE+kwUazyyA6soJOPt8MLg8yYanh3puKJSoNHpPaCLpjvOe2igUZ4NjdmL+4QIIhKXp6olH
KCc1eqKm7bMVRBYHEwExiPDpGiW9p0bIXs+qnI3ldD8qrh6k672rm/Almv/4Iy9aySG3zgj5iDb6
PTgepqTQ/kwxJla4OdaBpYJVFmXngnLjrT/KCt8Ue2aku4DLFHbwYpLqhWayjxwiECH15MMZnOea
HhCq5RNKku27o2V+a9pupsrRYLdU27wZ2nxd8t5+1u3aVQSZeZJ2g6mqXVOUT3nluPfYb/ExUXBp
akkay32KTHIgmDWJcfgtpQWufx4a7vd+VB+5PFNg3jUQp6LslZw4ZU1mnxyM9gddm9c3N88mH+JX
Etd0+qY1wahY3r3JMx+QNw9N3kV7b+J33eljxlQE+6MDJVzIXYpavObEnfe17579O3gd9x3zLu+E
kbzkHKYZjvY2+jQcZ+fZ9kVggeerVwDLYWvDyjmgYtddyRnhrpuTexTBdbDwcLjpNrVbAuyl5W+a
aUEc2S6oCMZX7NzU2ruKzWf5GsVEjIs0xptR6MsAkn8FmqU48HhzqHILXEWZ4ay7Row73Qek1X1o
ARgW/9qs3XZdl32NqvKP6VTc/JC0a1n6waGcbwSwbwiq0zYtKU+qVVidKgMSBKlLdQWgOAFJpS6n
7G55ReDfCbyPrhnslSvTd27vROgzA/ogNL7Y/O0lqt92kr2gzeequAfTtFdEoUvOgUemVLjFTE2A
vwClnPZkE+EhmKwq1yBLTl41XwZ04N1QB8hyeX4ac+5wlOGdMwqU9go6JBfnXehUUNBriOmI2lil
fZiyw/ASEbLe1Qu/NtiUrOzoW3Ow8fXkUaqYJGZBZkR3LlItSffe9LZQXzgEUxRppuLVLBTL7Kh+
nSa2Mmwq3ngnQPAS1Gc1kfM8AepW7sxmOqhq1vh6nfQ4VDJSryAx1lOJvS7Mu58mTOyz4fS/GMDL
DQYfhGTg8MkO8b/Ygqh6NHD9gcSuWyz0WzSJfj81lBu1PCOFMk+TAQgq73y9u3KwjVu+bT7vPQ6C
YGlJSsVf14MLYaiZssWwxc6JcQyqrgF8fxremY+QWgcJM3QivZMEf3LSKWfuhW7KpqiSGcvCuXXX
Q57XGwEzg/Tdg6w1JqoZIsRQAaXpZ3h8ncupiwcnSBDwZTUj1kKY6d0v6ZbpznP/jNJBZK/eGkkl
pUKOyvvqTNH2yudtQHf3wTMB2OHVQH2f4xIeiwOPYexYKwCbzLN9S+0h4NildNb8bgI4exGeFbeb
SqIk2WuqQ7FxjegQz357iLlXUd68oieuPLOi/d0IbvlZ9Tb37dLJS2GZpDVSOOk+QQp6xr61doAk
ANJ+eMEum4v4ggry8HpqcyyuMjwS5d86noutTNlT8D75MMfk5OLq3NXNrsfcd7c1JomxFbAnS0it
RpwCHkm+IgwGh8FGcisFT0LjsypMG36dxiAutVfFwGOz7mR22ZVmMpv1az0wOsTc7xJ0I/dZ58ME
wPxnnHJCKO3B81G8TIweXKCn1UTuELS1a52bqL0xxW1KVl7tQ2HK2sYTQAty0tdalKzuZcOdCzsp
qAJUbgcdPHSOTWxNQKUZa4NGA/O2MeoHFm4OsqUARTZ2lNr7pRFGmL7YeMrAXEtFqhiz1ZyZ9aG1
nPewyj67svorYkPtDEki30FLBLMH1VNjgJ1/oz41bC8AbdkKAExphI/gxW67v8s+4DUuyJtTLnGJ
FfvQmZIz1+rOyaBeKjvA3y/ahrttykvC6vONObDj7oUGquQFe9uZCwYrQLSGWxcbO88+a5sigBGx
aw95/AMSQX6C+PHcciM8aFbzicqDI9/4Zx13w9UnCyLqUD0we2W7wlnYuKDxcdCM6YUx7FTPEPDK
AdhVGfRyXcukfUslIlZJy6jK33TVhide+s2GEvR0GxWzT34Cla0z5uVvpws7ZI7sRNSQBff6beVi
cWryaMs1daBAkob5QRTPg23Ic+0NVyMmWNhQAwDiF4aHa7RQPWlwPlChhB+Cf41nUshV9cmZ5fz8
q+5MTrMs3/vGqHZ2FzbvBsGztQoNUsRV4m0iL6SdaHGIyRTUlNvOZx4jSMaLDtjSndGPtr4Dp6iu
WFYplZc62FjpkG/IZ/5XFnipTNLP1zbrvruA2TenbukfMSbHaHy3m+ZpDsaBV6XncXXpxLWmI/UQ
dsavybwWC2Uig+ITATGBglG/jlAaKMH7cBuK6Lj8sH9POevDPD3zjTCPreEg487jzh+Vu0lpUQel
nhyyxWtLDANg6ZyjEi5CRiPo2g0gM04URShacbZGzW8vOGYyyb6AV1wVm46U0WyXBKi2Oek5yb0G
uCisZzPWexO6GrIp+LS+PQ4YvE///iDr+T67Apdb7MT3SqAF8AJJcDwnyd1mNG6QYWVCF0aawqTm
lnUiOLbEYpPqSQbRFj5Xs61SSm5znQMX9/kIOgOJiwo/nwWdwa4MmiPMOjoDU0BsoNlrvFEA3xKZ
+EeRKXGIAhRVVJ69ni37nvX6eaD5YM0qPD/EqU1bF2s9vo1cGTpYbQxExpM/l92RVPQJ4jB8qy7A
BBZkCth9Jy5lrd5xE8T/TSNjNVtdeMgWbWfs6h+VT0fp3I8njmowTqYYMc3M7LGrGKhrnV89IeJr
hSttDCjc4AyAW5u1dLhXfnKJaS+3nORqde5/VkeRnp9V/QYuDMU+kTtfZVo9V3PPrp3A/FyYK0pe
4ttYWGygXePSFcwGUj9PWbcnw6mx8zIQWRUlZU7de9eg4W4gkvZpLq341FnVD6eoffYtC1NmEtAO
yPobLhzr88L+JXMqBBr2DtR07HPiD+fWyMz1ACsNtLXhXwim9y8uiNc+bO6B7zJe03S9tnnqrv/+
CCWOf3SU9WCQHMgsU98L2axs1+yv2koNUFXDRlXsFlSd8BH0Iw3DHuN66Y0fdeoah8j2uCvJllcm
ATg7K6/An2H/sqAKw5ahxkYwW1a7nYwpb1DyFlS5yaPG16QyS7mRhepOo8HWli/2PkcfPvQsSXhW
+le3cU6S0YK5Fgwg/kYKlZofs7V3Dq7hl7yrpo0vk2DbkF+O48ziy8Z2v4yFuWMksT4wR6yL2dpj
uhjegXzF26wRbMmhH5wTcktbSE0WkWkfPgG2/APtTdba5sk8S+EtFTnym6jF0aisLxvVByc9YcnQ
XkZtlhgGj6IFPN9T805ZxQ1UpgeblO/c4HmfwMKfgAVk4Cznj46CEZrUtgEmLHjVC4eR3UvJ4TOM
M4M98nwztN8MvJ4L30BG7yoG+Q7CVMiRUHQKDx+cy93xSculTnYfbPttagXogxQIYa6tYD8YPfqo
SC8qKR+AYni1jrxAClfTbY6uB63CTcdkH2cdf7t59LiPqZrAoox2nsDkpQMXUYeQI4BSDOTFP0iF
b27mJOjX0fSXGBydUfTVrhUypZUG7i7nTN5SBsqnEf9hFZx08lUO1VsgmBXcqPvjFeGLZJ27N0Lx
UWag9wVZxSIq3H0nvquuG082s+Rq6My3YFFux9bY+q3zB9/2JiD07FXmRz3qH8tJz2HXRlvfwKs/
/vjuL2+y293gkoTOIRBOE9cN1Ww5t41VFpOCxtX4WdMegSYGkrMEGWOic0Ju4wVnIHwX4pyNIWs7
xyP5z+TAPvaAhfwyQcPLNQ+AP2EoAcM785Hynt9kHS+b0F3rXI9bz5tfZzAyayIDV9bWI5tADxUR
QiyxBPNXaQEJYwkz1KDcuAsbYP4eIDCxowc2QDGsnG1HSN4T/TsyR0zZg/k8kyA1UwKSjFMn4VTv
fq7nfa8ANY9Jx1Ycr76YIKVEAnq21T5iuyJz1GZveD8ilnKv6F0vkE6eZM1WXrU9KL/pxVI+VWkd
y88kFl/48V+1GZ1lQMGLxpokWDbx5pxnaRJS3vUG3gyVf4YwvVddWcMY6JjuZq3YkVuqXk6XnWlw
y5vrOV7PQ9eBLl1ujhXipxnkt7zn1DInpvmCq9ckw9fW/k3JVkeNLanOiFNcteJXAsXUd6JgR5zi
JyxcYEO2QwFjY+HF9no+fyVWQlQwOCTqOzPnujNz3F1NAo2QAlCw0TQDppSyK3ekmsv3Hrhs+ayE
DVMNJ/lU8wzBhnstAustsaxmI1WlEIeBxWgb2EwsgQPlbKkVT9IqsMrV1rLtE1+2YJfgYF9+An7O
QH7H5jlapua6Sa9Yg9lDI0BXnUsTcrsYHj9MBd7SUSz2I0G/gQMVIh0VizPdf3nyDna/WUXJCNES
cWltFCQfCUjE22CMSubK6sPDLbbWESEXOf6tACmxeSG0GnhEgYb04ZuKigLsLEPm/jZyGELER6hN
M+99715TZ5cO31VLuLUm+GOm7oWHxph+pwldSo4LV7Rx0h9J+8S6Woo5jeY+Q6Q++G5+mwOmAfc9
rLGJAWyeWJ8CfJuQf+DZ7cYQkqLpFPtgVm9T7tCdgVRTq9HYmFDOHDdyNrJiydkHJfYL0rYVrMaV
ObzS7br2nkHk8qT4p36CQOkX3AAVb47RPWLGuJQqf5nEPG3DBd8+A5yqfMeHT0n3WRz4XPwbtSM1
vsZVVQPsrPZURXQ7bAoYY71qn9Uh/lTcN9Hcyp1oyv+SgZ7KWd+6UiMvWzy+joZMOg5AYx2tcURZ
vC8ji5xdjbWH4UejDbuYqvw5Psr6KQslEttS044UuKbqGLA2FqGtNTONDE1mnpPIFqSesGr3BR3E
cYmpD8OAfI+w+WloNJgwX/BzXecqkwcF8nQdJU6wD+pnaQn9VruAOxRj7bVFIx2FWq5bVM9moTiM
3JVMp+MBVkGPTLr8QYEHQLjlP9nDhsIxJu2ucO5hN9CBPXm3uOL2JWqMcUGn26tv62dy1/bBsnvY
IJn9MrKHeUhYaQ+nRYJCb6qDJLqmyFt7qoRGlhO2danYng6zJZ5HjSmpmUmf9CXXrsF1YmLN6hjE
7o/l4UHAfXE1+QjXWoOxwjkzw66ohPXEnLatJNXuBrndpJ6fYo8wSUOjaQxbD38LzRkepXMzJdsQ
21yiHYvzkACeBmS1hkF08ZQiWcjfjeGhuWQhInWeew87tCf62UPn4uz7DLd1ir8cSune06zdh2bu
yYVY1oF4sb3B+uPAC9u13nfK5e8EfPNQFgW2wLX0ND3nLj1ZYf0uqCHPVa+O2dz/zkVx9UwabQUl
2BNB5AOyUHpzIkg//sTTDhCZw6/PxWOOEHZRzQ9NK5tjwD3TK/IYrSK3ljUpL++yOLMyMU9ZWQ+3
MPUJkhK3oySAmlu/TeqdP9unYLCDm232y3NqDnxBz9Q0jzgFEr1JLWWuo8z2z0Zg9sS4fG8zgkpY
W9Zkb6Uo2ARigpwU1djtaNB1Nzl66/jWfBhJwRVmkh593nWl44mV69bxJQjYjPGNDg+G2X+7VnNo
cQveRW8hEsziCp/QJKMh9pQYsKhecpqpxrJUCO/YuAF3Y2JuRtr2h8K1rBNPWXMCBm62Y3VJaeqr
neEB+7e5Z2llrtslD8oamFZqIpH4Wol0R3ZsX4LZe3bbtrpVbEc2s+ddJn7qXzF7INs2oQabXrCe
3ZSlXo4BhkhrEL8rmslvLt9hTno329ahhZiHKaiSfvQYbPFZFIRkEPteyIBMt0oqtOqQuaGzc9zt
5AksPoezmLpTVIt8U8rAv6UWXToD2DWnKmq+pj7NnmP1QigAHkfg7XLZ8o2yE3rqs3g3xGFBeZMV
cxob4uiX2jsHfoQ7KHySWBtArXnvfjZWJ8strmVSta+lafKV9eZ3OfWcGjgct72YWaEtKKAoRzxT
EbmYntvluQYq5c9ucCCw99t0TPtXHsz3YIibn7hFLEzMDVnrpW4qkVcgqcg/GSHKWFdqW6ric+JN
ZlOvFrAVn538A8H5I7XTcmdW+S4qJgDgPbh0aC/Rcv/56zXsKf1IPTq64DH09Q8ItuyQPOo6sV+E
xG2QVmRDgo+44Aa6UAr8o2fG8uCfSMq02hlpPh3zNy43Dp3hXQ8Jl/6GThvmMzyjnOWT18MzgSE1
rEufBWE8RReZTNMeivOQBe6qMqZTWnT0s3fjdJCMWFmrHnEb47yy5a4igjVD+9AF90Md25va2A+u
eKip7i+NhMNfjMO1DIY3LQmQaGtDeIHDLYv/cviYq6HNvkk8mGfrGE3kmFGgMCTgIq1ZVPkV6NQ8
+24S53fTjv4hiMASmW+2yDZROstDJROXYvX8jOms+CTipJJ3vroUdX5nTp9++ZQsjxU/xWRp68VJ
PLm1Gjoz8sm01lQthw/DRLdrLE7TQgh5IIlBNYUdcQPp9ZEbxKtyrBTbSp9dmjB3LslclIxYWbtP
EkVx6TiVz2n2IeI3g5VnhLbybJnNj2roUwKF4/LoE3me/WE7utLdcoFI9rKQC+ATQElBwhk+FDmy
cXlr0RbBHabjnpiwKWSIKioClh5ze9lSxIrJbG1jAkoJad4oI9raUT+dGkVkcSj0uisnccSSFHe1
Ojllr5+ofHyYKd0RKGKEXe5q7qNnGNCwPKpcscz1cfzF6BJwHBbF6/bvP/kL24EZNSFg2p7Fwn1A
GPvCbBnv7Ym1R9dcPazFOagIaviGFx94hA9EIl9oEqynPoHQ56dmIU2EC3MiBD6hdHijmmhLJAA2
SeUNdxyUjLpj0T866ydaGBbhQrOIF65FtBAuWh/WRbFQLyAs4rvPqbFdiBhIRtWDDQ1TwsLLaBZy
RrcwNPLI+IXG7mzgHjYHDWhjLkmABXG6+PPGS8SH6Eg8kKHgvrNwOjKAHe1C7ghBeAwLy8NeqB7K
qFKEq7i4Ssv7AIQHb9/h7qCLet8ZfLngb33Hi/sGpsa7KmGHeEBEwoUm0ixcETvC4iSJNEJusbwT
YVOPZG0Ke1VZL/MSSS0XQEkEIbMdiJ6bkHaEtqi4BWmiQZvA5WqI3kM7kWBPkoV/EiwklGJhonTY
5Jwy/WWzhlnlCzfF/0dQWVgqUFaZARa+igC0Evfa31qgVxwQLHphsRBF/SI2ydCh0Au5pvu1Z21U
7H+0C8ll5PLv8VenIF56UC/NwnyJMVMiqjDZWlF6zvMFA7wwYkJgMUibMfrBDDAAjszQOOwrYPuY
IGbGiJKAGNMWBb49u0SwqjOHHlSaMLNJ9pn862NiapVDEnc6GCmnLTWkz1SwRd9iREhDCc6A3sAh
BSy6cHCGhYhj4hAyDSovONcPI9AcHO/Qc2j1XWg67cLVSRfCDmseysQX6g5Hztqv4fDohcgj2hcG
rfTVB9XT/2P2LPQebLs4YQD6EDszH2T2D8AkusO8UH/Ymg0PZvUXBJnkWYIG4gBoj+FCC8LbZH5A
66F6z4clNGjxtzSL4pSG1oeB6cBfwZuMNyqhiyKIzXQX1rzvmrHelqCKjIVZZC/0Iu6v8S4mSGgv
ZCN8FZz7wI6ihXqEdI4rfyEh1SCR6oWNpIryYS60JMf04q3dpKDEFmKqZp1eohHJeCi3FrilMoK7
FPJRUXSA7TAx/AZ4Oic2dMxq51owmxwyaUYExalaeE68afnaQniCwSQe6NvWzhnhPxULCSpemFAq
IU6d/gNFBedh4UZV3u/MDkcgklN9Za3AM8NVb+XOi0EI8NQEgGpeSFQsFDj8FzqVIIkgF16VXshV
HGSPsmo90rCrcHFGFUCuoCQmL93CvcqWYrdI/dYyPeZDlO+6yt/VVOds/e6jz7vs6LY+99ZsOlqa
JqKpBtpIWIT86jQjCAIgDIyRss2OI4HYMbacishj9d4GBraBniie8WXN3ddQ1VAFRlIsSnn5Orb/
SIM6zgA9nhLGokTjXlwsqTU99QspLE7eIsBh9XAVC0cMnQ/mODZEnvkC8aiJmqdKMJlkZIs3uKee
OJn0MbXRhTpi2VwbLSOEvb5w7hZqqtNjZhwV9lrNvYG2iYFlLE2ixKx9y+xenVlDClVyOPNcgh5J
CKc70qp3MPm1DPqFb/fl2Agjduo1J5OkxcLzdVqXwSPoFwGqWtvFkB4yF0ggtbc0HWw0S/ftVI/2
JovHgc0C0xotbgiVLj5pvOTQhrIvyNl8ffW8sgcdbTL3AQX6mE8GhoJmTWb92HC3tooTwuabI8fX
ehzwVPcsWSn5LGD/QlS+Idu+NmGGwWL4k2bBKc0T/LkKhLXl01Wg8fJjlPiK4+48huY9bYgj5Dn2
sZZs3Jqq1FfdI/Ch2+fbea7pOKp8994UsA8RrbYmhk5WZFjTFzXuUId4YEKKjhlucmJrQseoo/Zw
PE9ZTB7c2eviaoaViyXbPMFpsoi8qN042h22TJbHgHGByfEjk1j1eh39IgJTT/Fj9IYdZK9TkpVP
WTJglTdsFL3Je6Gg4VRinj56UAWNwbEvrU9dMXHiacP07NwqMmKx9KvnWrbs5VSkfqyWDF0i5R6a
n72fU+otiTXJtbOYZy3Z9PcAv1XOLX7si/GYDsBIszq6eRh30BvwMvm2ULcRFB7sGHGOtMePRXct
RVXz0bcmRovRfLU15ySvPaCxEqqJqPVK972xbdzogPWzxdCamSfXlsccPt7Npae+JYz66XdiFeUg
RUYHE4xRvtpDtZmpAlx7IF+htor2Oi/x6yJAcEkn8YPFiKtmS/FXbw+fQRz1q9pT8ckX1VfYkhTv
eu56GXZXwig6gwpa07gwvJqMkOeSJcexdPNvBbOOvYX+xP/ERr2C8FNjCV4hYn7GOLcuVOOQCZcD
mpxST//+4PfPPyt1/sA3CtatpFyO8+gIIdG9FSB/SOJtx0wZm6Su5gO14esep9eWoWF6T+byk9fA
bszL8c1xnFPAreyss4hR0JT0OpYvlYUXJBrFPURCTDG23vDEWysCjPY1sFiQ+7NGPlYBrjKdnPpM
5XeDFQRMo/wwdcOyZgDWDGpm6UZUVOrUTsktAjCas/UcekqkrNgpKaIZWCABfXj4JGefXPfYqteg
N+UGUdZ4sZyegukRhI8m3fDwqCBlcwuZJXes8uC0KZG2Raq3ICbolAMCS9+naB2Nk4Mu97o0pwWr
5l3GzHAvY8fmLp2pZzV011/cmSTQMMbBLtCniNCe5+vunmX2n2Gy3GtmUonCdq/YGPBITEQuFvgG
xU19+pnXTfvUMne79pw/rAx1Jh86SHcBsJ53O3KPZM68b+GgUkmax1wubkd3dOLnvLhmjjneUxrB
wykJj1kKQ4FGWnUpWo81rLOkOYzM4wxhOxCEi+FOR/12mJzxTPsjZhTMmkjM862bjfk02vGL3xfV
HghWvjPdzNyMcQV5AcjPASbPhDXR3jdxvCsJqR7VsBLLCQzX49UKS29vIcWzDYu6HZCD/9B5Hn6h
IAQIjybRav7h5OSRp6uAj4qV6mDzMga3ZlmwNVnb4tVPwNEXh4FI2is0TY/fRrtxFmdZW/ExBp6L
Q8drzItvBlQIus5RkDx7/PsDb92nS9c2R140bhpiJWyS+a+xo91DbaTs0ZP5VDhxdI91e8ceNJ2Z
2VlRgTSZK6wQdsvty5yoGJC4hUqKC6ZMPo0VIvMMFDob/N953xlgU5u3ziNTyoB2l3buQeEbRlxJ
MtvHSfBFO7v1nfU/kay3EE2y9470G25+vj6WCMqPEXtNJO3pS2REF01gr6kTIQbD+5jbIbukLdAM
JyCSidDtFCzdRcSVJXLz8Zb5tTwtqaS5SbKboexyG+eMv2bWxRc8CbtU8qs2Rm6+SSP3lc+NyHPi
68SteQ2dCwyjYFfXP5weKgHhlmPhfeYW2KhJ9ddoNP9E/YxXtIiZCYpjJzO6t7gykj/zEJjPoxvf
ixbXhc9mb8UZvqHioNsbMSst6VFnP7ndniRaTuD/LzW4e6uY0g13pnZbcQaWuNlthmp6swENhem3
rD26x3LzL/3xe0O/Rlo9Qo2HyV0yNANoPqNK1KNvpHHXhoquoxNiJOzoMucfvMr6gA2oA3I5MQ+O
4X41pjSIJFrL5xrte7/6+relweg1XKO0BrEkpgP9iy4XSnEPIhWDs3g3zBabakCJR+l0nyF3yibi
/OZbUFCiWRNxi0gkpAmcQ5qx3dD49HNWyjNRc+LPPm9rYUl8fi1pGMrm6AlqEpiH7qsdNgp6B9Xl
Yeaw87ZD/yYBQLPCgp7doW6BUChnCCaYONmJotY3IXSYnJzYDiRZcVUlTQmxlR/rnIB31zTjI9ac
PbjLKMbGfwLlh/6/LI2OYoyWeCQcEy8ssmNVI0nVqam2WaWvEHPDtWvgesWF9qgqSotquj6rfKjX
Rh1+zCGWs1o5lNvFxRIM3Q4GQr1VkH8J2zcvjf9QSoVrM5LUzDPqYiRYpg9Y5VHrXkDELnUklLrB
5XpmMdBuE4j7cC7/Drb+6BsgaP7LNJITie3phcYdoMJR+NvBu+uNbFjYZFYbM+V/p3Xxqtv5mGXD
WeC5VvfOkBQRLF2J2p+whswv5R3Xvt4HMeow7gzeBIprWG+bn6riR4QnsmKVQoVGSAF6Kceaz0Xw
T8YTGrsauAXtKuspSF6ERvCgM7kbAmebJSPGpCUBmGs2lU3bPukETM34HAfNT9a7/+WJflcePoQo
xk/fUcNSYkRb2KF+fo9Nl+2AbwmgQ6AnwLlTUMp5JOY/lBHuk4qmz4QCXswP7yY+t9Kgv7odLoHp
CU6f+HkI53Rb60LvNVxyYPF8YUpIFiH9cl5XE0bhYimJTe2Xz8Ac+LFKT+MmhvuFLYh2tQSM0TaL
/opqwdujiTR60GdVUBhhYPMMsvCmZ/gYXcc9SZeJv/ImwyNlsjIV/3cP5z2lejQJg6guj8ZUbxOr
3npxb8BORawrR++PTh3mi2o+GXPmYchO3S2NM+dCJr8CqQs22KhCvgEKrqNuhho7VtmyNje2x1Da
eCo/ppZ20NDrjwbws0n/VJdA2xvDhP4mMX+U7CKoRWCmSyJQLu3SA2nBDfK+q/Elsc5jQFzKnqKB
ASDFmJgaXL+4PuU+JZ9p1V9b8VcWZGxxG5kbkTe0SiTqnqfqj7tUxGeR87srPfwrPjFQN+d3NEgW
8QGuOx1NL6ZKHB43+6VrCgzKvAWtkpZCJoml5NrlqAzKe+m/5k325sQ8ZdbyLejd+I8WIa4zCyMx
q5KR7w9bRrZRHUsGzsdIJ3/kFL9ioyX+MhK37ccCW2x9R5H7yR3+sW0NxWfiK8XeaT218gVHcH4M
/3XhFdkXWatnvwnMQ9p+sv2g+wtTM/D5dMQfB6c1NoViGjSp0Svu1iheIgCrB1vRUGsTpcCOK94B
ZJCAnhmoVNE+DJa6G+K5hHt9ASBKsYHxHeMemfpWLf1eHrej7WSwXrYQtQMmkTW/W+i/vFBH0zx0
dOVN6mMi77sOwmV/M4yoV5FH0fXsrRAA/2fvPHr1VtJr/V/unOcyFwu48ODLeecgTYitvSWGYipm
8tffhzrHdrdhNNwDDwx4ooaOILX0BdZb613rWfsujngvQepw2S4vCIPbSnpAnRPaBzwOjjXyFguq
lRe6L0Gafo664EtW6FMwMPPynbwLjfbTCItnsbx95VhvmrFr7lr/V0j0Y6vHIN8G+BxB++h1AUNL
5pQK6LhGtAp5krm0nFaOd51D1pWmgG3dFOZG6IdobKpnd/CvM+0Os8zF91QeexF+M2zfvGiN+Iw7
QO6HOr4auS/OFupY7lCuXeanPi9ThjZigblK77IKLlPieBvTKgFJWVm15WJEOKXahQ4fD890zQNO
ubUp2N+ShmjAz+CYT2PM+wxFAteWJY113nl7XZfR1hMthkTIE4Ui7UvsHrRG6M4bmii/UNJY4vzq
aObMMSzt2i7AElL5jwXpgrVAEFm5rdg1OFG2rsmno6rz7RSx9+J7UuyI76w0Y++KnQMWmNpaqc5v
VuNQYU23k3fsuzG0eO75ZuQ/DJPY9PwpazVWizhB8c4I6TdPUhyrFTpBAWjHSPiGdxJTWNi056hi
WzI1gXmwfF5pZmuuPy3FcE58iCfIwkRGNs7MOYtkuO5s0zsQTqzXpk3pdejnIfZKzBxFu3RCwUMc
g6ZlbjBeO82znrWj2nuBZ+04CPXJLx4T9kS7pE7xd5npC7vvxSRCtAeo8bjSlmwgyicuJkf/sZfF
AXsPMr7g5HNomiZ5Rww9/oo9w0Uqi+6HMf7kpTA3igcgnUzYW6OUuhMdoqBWPs6P5UtT590PMFL7
nrK8AiOxlU6LbT+ckfPiBx1xRM6aMgcHXspoB2o/Dx1MsNKBCoHq2lr1NpZnt4v9ByjwnFKlXKmy
w3LuGxMzl643QZt67L63ca6/t37n3DOu7qbS85iEPXxX5Iorv8LVTTR9H5TNXkiDbkEiH1hRL1lv
fzOQxvc9Q+lKyXETkPaa+vKIn+Rp8NkR/65Tn6ifBjhRMe44wUmZ7iutm9+Nqt6R1en56OiPIA5f
wMg4R8dyPjpP3o+UNq+D5ev+++O8fK7pCYrXrlf3u85f5ttoWrHbbigv2qdcpZbLLXInQTVK3703
RtBvcZJ81mb6NY+c7DkFRZv0ZZbddVEyGaYgowmKKNbxzBnqdfywgWYnSS02WBnRmpiv6W4A6gTp
Z02mIKI5ZngfrQBLF3Ux4TC4KDMRBfGO+cR9tKN9vNhg5Y22suPNp2rzhDb1zSg4f92YzZ0cxwCP
0VzsChwHsm+/leH4PsYkLnQV/rTDjsCFw7Yhqvgra/Zvq07rPR8TucEPUU3xtE2J2ouZmoNpIJIE
FwJ6gMvU2wFHiGwmKA9UJ6IJHv5M5azKyR7C+SF2NwX9/UA8V3MOtSOu4rpL+LzxW+DlB2tTm8+/
ZwK2tBSYLlfXWnKscKdmaPP4ozKP759oyeTiurACy1xHyDdRxvdQGcbjaDH2SizgbeGPe8T7cu3U
+EZnn9LTwPQ5FjJerYjF3MrJiB5s+58UA5r7pnMjbBoTHFJO5TKeqG6tIWNMWDnmItwTOIXuWDrP
RlBe8QMxWnq03TL5Vix1fp+OUd6jcfsM+4jcHhCw+nsTxLyvPB5yBj1AHKdppJ7WxKCTJPlXEgKC
jRkV+4SHkdWY3yEi7C18F7JzCPmxCvn9Yjhh+MWl9Pe5bKS14Eu+kYBhtlFgs9hmRCsDCBhsC4+K
jvJYLTbkcYYN643vtjFczY7qwdTMNp3XG1fl8jyaG+K9y6xr8PiI9YSNiudSnZrv/sgh38U2uwdu
6NVh9MnHhH5k7H7fyO2+DS9tZt39/hlWIngADLoBmBafos0dRUXQbbdLs8XOsZcu5LZdL0TRUNPh
alj8f4be8DzRwfjnnDfRkiC9uToi2eLKFDgSvXIX6Io3JWSOtaruUc3FPR3ZX7iuga3kxrGLUVRg
AnHosJImFq9IVVfchE1agQnBrerBOi0TZjrN73Ntskyoy/PAELnxItSOpDjqgNR34vCVaMqo3HXe
MeVkZgPBUx67GRf/uEHr5OVxl6mO7HmMrKQ4Q0qMhKYw7qiR+jIsHk70o6KGWiybQU3TtEeaEyFQ
4L3kGbf+PeIp0zzScUH0H7P3xgfRGDmKJWCNX88pAK8XJmxFtWb0xVdHwgFGwKZYKv10sKcJx4v6
bhXyfqqKvAlp+23v8k1t3YdAjsB8MItyXzU2jcntoeVGUNQRzchFu8cQ8uV6Wqzlix/N71HMGJKH
PKimSD4Sd72LYY90XTmtyQmuR5s5u3OWsT9kr0rHGB05rynIJhWgFlAk7wXGk6OZ2w2P0cWLeW08
FZwtYpLtwIwL8yle49NGRnQe+XbcWpAuW5swEifzcaoQ83HcbRrAEditMPszFO7MMig3Rpqz4JPi
UUPiWy6/Iw/GVN7TbBgUfnbMlfoeWd2JpfN7WTHLRwMYn9KLd5GRULkyUqTM0zHw+CC09b0a6Lfp
UeA3tfMN2mnMRmvVTz3qac1AbgTpl0Fnci34FoQMtb+/XzYPBpSOMzU0xBBI+KCwbZevhMfcCFp/
fGlSfOVuQKV4eyHLxucEpCwpAF633uYwTZJhsROiSdT9IY/9z0YxWc9De28Oi5wU86HNquTr9wmr
DV4FNu9QJbxlrh41nJR+/hQVTYk8QzEVMh4SkaNH6UnmPXN6xcuLj5DrXsFDEe7WF0INCAGi8FXP
cVk0rKv7EkPM5HKcBXwa1mPJk6Zvcgz0Ymuw1Fpz7vL6mQxh+PZ2ftKTaMsDzojlplkrgAI0rODt
tmA1xgKvheMVHJbQn1RyKzUto0Ob/wJOSnQwr3BxFiEHmiQJEgCgW7HDyN3pvZLiHLruTduM57UQ
dPaxOQJ/y+DBL/ezW2+dIHlOPLCSUfcOhuISUp+wINx+FjK71RW/0etZHubReEr5tHFv6PGbMlyB
amm2bp7vjBgQDWYrwHHIyNsSUpJL0StoVLYD5lAgzJOom/r5ZUz67JqIq8rzD681UcwLVpk488Zn
6cF598zdwINwO8DZF5JPI60emEkJUB08paC004NAKeiqVrQRFuTMiolvkwSK3LXZ0+zyseoTeFA0
sPp/XlkVV0l0mAB/9qBuepxfcshyq1lzOFfhRKoY5sSaswJQCXUgIdExR/W0zZF+3I6dSeXW6Nh3
RLE5NbkR82V9y70ScXeoaWNxvR7QZW/eIk0ntppfA8+Wm5otF3FIrtNmFZ/5Vv05f4iA1x3/I33B
v2rnzNNPYb3F/p+uRo9/rFNlDBL2kY7LXezX83GsSAFR5YgjsYmNTWbW/NQUzX5KeBOGMHjFYzBy
AExPXr3sfycBMT3t6fl7NgfO0TwoeA2bFo5RD29KO790EClIFDybEvsHgD6+XMT4UM+OwFlXgV11
zwRQ5GPIgOXy5fl9SCEc8JZ2U4HoKlgUI0u52ABq8Ghi+GwCYR7G0mTWN8VPjF5Xvs7dDtjISjkd
UlhiSCTseoO9jynC5cqU0Nt0ohyg3BMJfqkSw+I5YtvbhkvXOhHBeEzqhs9cVeH7tFzriU5CLpwW
HTQRUaHE1CxdOZfqLg/2hpF3544CXnrb6rvI4kmGS2s/1nVyFeHE097m0BfCdbfIbpJmReoZg4Fj
PmuZyw0+77u2RuoZvJqVeEqwchwF/DU7ACYthLrZ3AhpRt7/L5vzv8LmtH1pOv+IzXnfFenHj//z
F69zaaX467f8ieUU/h/S8YUtKa23PNtx/x3L6fwRBJ7DfOm74DdNya/8heV07D88yybOISzIoH8S
O//CctryD7axpNR4hgraN0z7n8Fygk/4+wIN1xSez1/LlrZLqJzyTH79bwo0oihSflLYxZ4dJc/L
3ISUSwo6vMd/hBYesCDneRvfF3Zgn6Y+7M6CelxKFtkprx16gFYUrRfPNRstPG+eF7K81elGiYxY
RBQmhzwfjUOAuL6nQJTdrGWSM25r494XeLqlX8c/2qwZ9nGQ0elaODOLYWsg+dZk6akJqvI+NpLx
FmqXo7IouuYH1yTnYPUIwnNd2HcQjUMcEo38Xvlu9DobbrwnCx1zd2UrcnA6V+60Jaq72c3NnxPX
rozlWFR/QRNCJnFH3NhqittTSss4JWOaxskc2jKn4EgbdVNaDHW2AS53GOerofziXEZD95h0pYN/
nuK9VTln8XHK4vKFQcC9GdRobgwbggEU3pJ9Pl61+h2d1X1g+RhtYCdnOOes4uYtvPkVVol3g1Fq
l88kzpmJp0dHae9I/U61WD5KtVcVmifTRbLhSe5+Sm7TtwCc+ypsHHfjNPXErcqyJNvbyHty+45q
+QqKfbZ0KeFP0u8Ua4QMiFP16c/hL0G34Qerr+/gxBE7p7mz9zi6AhY+QaruUzHId9dnXTwMgzxw
8k9XWuCzr8CGlWfzMXhlEUiYt2Mppy1t3BdzFWCscaX3WXmEBd0CuCFBcGneWuWN+0ZhbutCF3oQ
lKZdpU3shGxkOKKLmqpm26e7TlrNpW5am3ypm9zsFC5FUtp+yp3boIHLqLicsUrJ7yMCuXifRjRu
jYn7bXAAYERuqd+Mzpyuc6vZPNFqecE5Ls66bZcEjQUlTMORZD6mq+9Qtb27QWSc2VrbWu5qItvr
QTnlMTKd+Ja5rY+10UZH4Rm/a6ZaPEtFlr/K8BP6MTVTfpOw30OeoImb4QVbFpf5cSKbZUym3lQG
Gb+VEjbkGnYfiBFt9kif43xnMZZv0LXrU2z695o4FXdI8+YFOIWwpXHtCG3xzD693ntZKVk/1v4e
ZI8+talZf0BqmZgNkzl4MPQYw/TL4UQR5FulfeHfk84PDpVRw4yz8vBcJSmXkZIALCctrfNVhMqd
ZzVoj8JIT6GRg9kGpc/3M2Sb2uKl4f5eVmuu6fIxJdBPZwJ6s10sntqJSI1JzPCUY588hHNrMPlC
BiVPR8getI5kwurYvyaCaCz/dkg1eXR2G29ix1POJK2zApwEYgB/296FBzgIEiqO73jbBJAei+Cx
uNg91Bro6JI9zQwfiUXmAykREHadEe8SC5/CVOFYj2pe/Jy5bz+IOi1oGSjzqzt04U9NCu/ENSx5
yl1h7wBejnueWdbapCvgzQGEC3vUEftWDv3J1GNxIuQUUMHpov40dsLOlov2PV+d3wAv/OelOfNa
DHhJUGjR1JYdIKomGfm8W0lu7x9hjkwgWLHjUOqj4C5zm26fG1N1Un5WHjvCSXeDGZIojnt0vpq9
M5mbwE/f6yiftzp21VPGMw4KOL2/pOvJocB34qPTTh7xee7rJt+UX/VsNWs5DQL6X9uTFNOhXLFM
ZrJti4rm1NGDhzi3xd08JMwQQgWXhvpagoUUW1LWXa5kobCzWvQEj6Gjtx1Y8Z/zUJqKcIM1XRrq
JfmeD/5Hhkbpr4qZ/frUxOA8GLIsnu8pF3V60Ft4ttJ7ZH/SXPtCoTLX6Ydpjae+aLLNZEzpxcvw
nsVM4RfsSulpBD1+LMeILSjElldV1e435FTIGwJB4oDrN2QZ0vdDtMrjonofZxGdw9JPiQrr+r40
RPsTlzpzaONBaxNzIx+TeYyOtCHPt0wisNve2N3KYBJvsFtxY8q4J3ublABowDKOl5pEOkV2MR1s
uDUS9eBEg75Uwc9iIBpNZiN6MdygudOjCphcPfvstXVQ7Hui1j40z54XMDam8imdzYDgbIlz1ey5
krEO1TOQnX5+Nqk8jzEPFrFLfIoVC21CQCBwmesHRSD6UrHlu9Z9xnWO8Lr5auGIxKLCx7REoth2
dqC3Jl+6DYluOiyHOl2Xui0A9VruU+jXis10lTuXEEsBxnyrLwgYOvogQh80qQO6haXRGCCJqgVX
kWi3xwqqoUkt1o4KguAuk/y3JhwhGGdK6412l60hLdbih8RgcImFiZrAuQlohAdjvs3H1ATbZJlb
rxjjDak9DzdSpHdJhqUKU1p5R1tIvDMN2rFoB2mi74Rd8RnLGFghwOrqROuOBYRM27twtqMfjkiD
yzSDWlm1Pfq/pBPiSD73RvfpzYQnfTbIC27I1DkHPTfmw1AH05N04mFPgNO47zD17WA563PXmy2u
8A7WS1OeVIvhrZNN+C4yz353jB4BvpiaMx/GEBe4L25Qqf1DlJftizTr4pU3Qp8Uvo2zLbov6rmt
Pc7ZZufO5OicuDUeZevKfUYOkD27G3ebZIwpcfbc2eLxBSQfwTJovte2175npErufQqj2aCFtv4Q
RKHbFXEL2IOjAfFJyunEPBFu7SwA3jcBD7E5rChYiOzwkRrs8Ig1YiBPHPrnEDvxvQHplVh80b1V
casvLIrqb2GNZtZNaH6r2sc3n2qlD5jQjD2pEvdCigghLtOA/AtCgw9mRGR7ZKi4VpzoD8LMhyvZ
kQShZYgQCmnkmnkn95LR4hayBl4XphVyQ8r1k+mVhP1A2KnH0vMplIwi4MSWS7Z1Brn2MeVCpfAj
KVfKzS7YBUaBZEV3VAWtSfH0jBr9WrqefGPYiB70zBUlnHPr4JfSuCVNle47xw8xXo7lj5xizwfP
VN0jgv28sz2wHG0HhQHkJs9tUh8npdPsiU4V+zQEAZJkWLjFS8WktY0sN103jdbbqogfGno76DM2
Dxkd9fT7hC6AnHG4CQfF3pcgVNx58J5z0xNbHHH0pptxXK1C1444EaZkV41OuGPPZf0wyTyfoiJ3
KAVDTZgbu3poq2p4kV7Yvhj2QPm4rfEGkGzeSpyVx3gKyjvsIj1RyWT4KERL6gZmKv0JYVJ3T9in
h0d8s7ZeR4qaxlJDXi2jNDtlDlfDFWKNc/GGWnEVNnDDDCAh+rShRsrvK4yIvuntcHVLDlQA0DEP
8VMK3mtcNTA0biCSuu8ymeENOv54wHBM/XeSGG8GatN7a1KiwuzpwDqUM885IIbgwLVBoBnimnyv
6DR/nIgAITplnU1ACjWp3PYRNY06C/2XXPTJsVDmuKGpAEdyZs/vFd0l6JY1vxL2k/vDDZvm5mdy
vMpKarrqyAKARiGDSA/RnkS88xbZGMg2bWhxNpepvvFHeNs5xDJOINeswAg4C4O4Ji6LFxyDgmY8
pxhPzsOrF0o/JVZL5GqN55SFd2aMNYdYUo83Ae7iMjtYgB1qrT/rsJiNVRgLvK1mrEcKoJkLvwF1
ybGJ1xBGV0bQ1iByiiK9cdcvoCvGsOGmqEUxjquFST+CcxsYJVdzYo3R2jIkC5a5fFFcrbDeEXCF
FevDQKJOVSLWonEq4GF7H1DXXlSR/1gXozrlUWwdod04dw2a06GrnPEnn0PsfIQs648BVtYPpwU1
wz9YnkPIJ0dhh8MD+ZgkXZt+HW4q34gOPXSTJy8p8Mn7WNCYpjLfomaHjiA/y42TSbBtX8jJ2liG
5jBnH3WhakifJpWqR1MsjVhO6qlXbwA7SANhhGsIcWikL4cYHXUAq8Zl4ViVZnMuLcu/Jo3TfU9L
A+C1h+7YK5pBVIB5euVPvToxvtf0QdvBXdWxHoJv0/gPMqr911IXxilBsHj4b1Em9j/LpUyj+X//
l5KNz7Ka6gTCy7/8/U+bP3/+VwfH3/1k+1steOh+1tPjzwbG29+2dfxXf/EvleB5qmj1+PjKl+I8
XpDks/1bAcECn2cL5x9Wgtw+Iso7i6///Pf9qT1I7w+bvbwUlulL4E+LwvBnead0/nAcG+ebxfEU
BGhD/6Y9UN4p+Y8ykL7tmn8KFv+qPXh/WJI/KvBtCkEFf8d/SntY/kH/obyT1hEPCUT6HrKbhc7y
t9oDbU6idJo5OrJ5dmA/bfwJ80CUZMabU3EL8m0tjtXghG8kdY+zJraYgsRdk9GitwMfzdY0JhoO
GFWtQXEkLXl1QoQ/rUBFMNTsx8ZESWQ0+YSTs7DN0eitUTCxZYfSSfPP0McCyh117VTh4ijjMAER
iQ2Avvgp9aaDNF2u71hGcRX67dHDCjEPSu5T4XsQEfTHbNbWvpHkZV0qmyjgIvlQrIAFZkcdgWly
xKbw5HS2qFrwAsaPzNjVOn4RKYgRqz7G+JaGzN6GqTg0Y0/8BostvhDr4Dn+usZ2t4rq4hRsA7RI
xvAm3xpJdwNmx0axIqF/Iqhtn5xw8LlqhsnWJrDEmi2IvaubAf1yM8yJoUjErkjbj2hWyUUVYMTI
1aLQAONYRWGbv8R8h9FKaDe14gGScRqT2Zo2dLqh1SaDCwnfV0ecWf0pqBVRSyGbQ0XyqMCLgzgs
DYWRWcTnxouvMe0WjhrF62i11aWoyCFEeZPc5ZaFitFHX7FV0XjYDk9WhtvTjKicT5lU8fk2m8Rq
ppMI71TO+4pb1H8cCxwiKXEcrho0HFbc5XOfeJXj00r4y6+TndGUBnVmUQyVUj8neXFJRO4cSR0C
E2zfvNG/VWN7CXkzldm/Uq+RrnmktSsjDp6NJaTo2sCN60Y9TN5BuOIczYzPDfgur+rwAYfPrt0e
FIh3RrhzpC5FaSuKL5YdhyYMN7bBocC00MYTcCASvZtKd19FOFDfkUDfpiYMUwne8a3h5vBUOFCp
ecEJpiR7PDOa/FWXwzpwXol1qZVFxmmFN13jv7hjbWBRhyayravdb9InTaoKaj3qkoso1vD8zHmo
3lw13jioTogU3OLp7lTthTCzQ4i3xn4OBDP3NA0i4pFJTm2M4GXgrT67bU84j0xIwO1so3yq4sog
+ZpsqDwOtI3VWKeP7LTO5QJSQ7XE1ZPQKlMPCODnNvDVRsThYv8gj+lX6slbQBRd+cuAenGAtofR
Lyp8NvpLX4+pPora7zatwITTWN9Ip/vHfiquBqmHjQsPjgVBe1c236M8i3apIYDF+LG7Zea8xN7r
VPXwE3PTRFNj1J3L7kqce6nGKawXHXUEKCprJ0pqbKt44JMF9DiK3mfo8zSdsKMNJxCncdKfAFXy
92lNFn4sw0JWNLnkVUhG6fKHdNe2pq8wq/0faWxAFh65K9I4mexyeHSZWAI/EO3yWasDntall4LW
z342qn3SIWbmxIO1jA0ma8Y4a4gvOiVeSRR9dNzvWWHcjdYvaPYbWEz2Z+iFtH5Qw5M37U6o3uch
2GIbxr22g9lH+NQ3eyjTVgHKywXvVDrvoHXCcwyoqMJIsSuaNjrQkwEwLooXr7HxA1hus1JDOpGo
ueTESg9JPk4QB/rwLiUzmfrqW4DWyJCCwY5+vYfeLpMrpQ1mQ4AyrEHxGl2NHNvHp3GEUtUIsnlj
Mr2jYQF6nMEYT1er1p+Zxy3Ad5qN2yjaC4HvwH9uDlQcHSAaPsGE8Y7hbK79NMS7lqmtk5N5Fb69
t8R8TjMWPIZdZGugVK8EdNIV+CjSMjjbt046ZVQzf4AmfBuyTl2apqXOJ6nw4uZjuUdT2Q5B9FjT
2IGRvgUEYRAHmnwB+DUgnscKEfUQWFbx2ZRo1o2nfzVRjoxBKSUsu/Eh4ZSCnPJDESpbZ7kn9jOl
KbVZ+BsXRAkeHYqgY1iXc/4Tgki4dUuH23wABYhen7rj7WosIiRhGlIChf39aMFGajGcup3zvPxv
oDjIHIP61wrtDXT0AATM+hG45r30Ou6vaH607o0PajR/lhk8OD8HH8jYRlIsDcRR+sI9IllRNwlH
hvf/KEkXf5vUPQ5i9TLK6ftcUbJiec5P1PqUcqG4+owr7fMRdswLNHdMp9YsDzhAjhJ839PEboFU
9cT7xg7SAAEGUXtCJ+hM8UBzp4cc07ALkHekk1DZ/egOpUDuGyGM0+8fZk9FPLZxJ6h+hkRpZfpO
UqAFTgpGjKgHfrr80GXijWkTmrpD7S3BefOpR0zYAcIloQe1iw+gdewNYF0kNI2PObx58Ns+/ZCI
dd657a1AJFjD9ngabbrCSOtGSIB5tHF0bWy4accPCU1bxCH1t3l22D6ME0rUVMTjlfag8ZonDAZS
BQWrS0xpbZojJEeEsa9l19A5oDpjRfFDrbTxxdq6Rx5lg24YxrQju60w+Y/6SvaJaAYpiZMtBdc4
pXnjh3Desfrpf3hLLcQIP0VH7RMWf9bL4NUfm15xO4J+ewqrPj03DBV3A8eEXxFflgumM+DIzese
h6Qg/aG79ha3NEVNzkCAJimzcy11S0Z0rL/nmfnolEP3pBSP0DxLr7/PFoLr6TlK+MEOGnGC3KoK
e3x0y9wnajvuyaQQgLQGJz1hANhW7AioqDKK0ty6k8pOkRdcXGgPW56PRKDxpmFXagmKkwbZSLuu
rmyk+IjEQfEALmdrmt74S+7dvLZJ6RKEDruGT7/eJjge9qoT7FMMQ+9pCf3mN1SYTFZ6NJKUDXE5
bjJJ126dutajyGjYZdBCInDBKDT+KQ4GngQ08LAe1h1fT5nnhyZEPchhMq/dtpgeqhKA36DjNz7E
V9eYMVLGiXPNMJ7uZoO3PUwxDjK/o/snQbjBRmdwUgnrIY+XuqIlWRQW1I0lc30NFKt0mHz4hGQZ
nWvl06rSZQ8TezzaK+J2Q148Q+uY5ofGz0tORIo/KLyWO4+S8guB2HC5z3srBU/xmlfxjgMmZicF
VQmA8z16YbLKbaH3Dj6rxG2cGzU7+iZaYFK2rod16IbmE5cknv4zFhmaqBoiA2p+HrkebqAoy8cq
BHcy8+15wK2xMbuGxmfcfRff3uS61ftUYiWw43laDzo8mwF/gtksbgFJoSUsamBcGAiK4g2Yvd6G
oXsBEBrI6prFw62Ye1h3BiESmrVW5nLdbfH249w3BbnPMrDqtR9SLqu1t87LCqvOWMxreBz2ShrE
JIkPnP2O+30i53UaJXTUN0WzRrihhlgPt6y7AJEY13SM7p1RYvnsgNwjuJItin5MXs+oXmdEEgNj
A5U+qB3k8ZbZL2rUk2lY+9wqb3n70fXqW++hCvP+dLnj7+qYwIuIg3v2r5j/k/nUVoTPAckobvn0
m4zFV6ppDYJ82QK3cB8qlkf4pgzIloO1M+tm5qWWTwwzb5T0PAOD3wGgOsH2XpSr6WBGRoSKifZP
rI0mmlUaB9YaoDo4JSukrmCIj5WJtSKJ2Wzabs6GAZ963qtz5tf8fiSrjUVgfaPxVm4qtqKHSNef
CoVnb6Nh75N68C7Y71iVWRZ7kRJdabR78TjU/ZeA5Bab5S92BZ+wEXkLJgDotNOEV6/6/t9yi77i
QC2b8lf79/fm33fhf79U/8+7a4t/tOK/fhRJ1dX/yVWb3/bXVdv9Q7jcqE3HozTP48P/b1dt+w/u
t0Ii+ri29APBBv6vNb/t/YG7AG8AphDbYaHPb/rXqzbmABiMnmlyb18u7/4/c9UOPG76/+GqLYib
YhvhbPKWAs6/v2p7uuExaCp56AhqkVogH5y6xE6HVrAUBq3e6Zz1Ok/oCzDNfe9hj+OG7Kz5V22Q
l+HY1niUZLyyGsqGzHzcRESRgWGTfQkBLa4XwZIL11toVM/20K0tbY232GC24PsLdoLv+0S917ah
4ZilLRHWCZLGhivGnTVn7qZA8cOjN5GxVskpdr/IJs1bADK0v7zLuTIgKTF5OEVwKbOZQIyTLWBp
Gmzd1ybtHtOE5Vzlsydjk0YyJdikHT0NRla9WyFxjhnXHhEzqrxYhzzCDLP2JmjSTerqdZZmzX36
bXYoRJkDcrCYqD/g91DXW5ovGNbviuRDFLFxRysgK1o8pY0lcMmXjfXk6WersPhGJg892xok4/qC
CXgdU9nN5hQjrevAMWOKpAUszDa1F/5SPnQ1jtd2Y2HzXPcdcG8KsOJVNeX0fPt4ZIvafGzqGFZH
b776JH1ZjbTRuyP3c/0chF18j38w37MjaEmdYVPKuJ/7tR4P2sFwPNjfCifS915Hal0DECQvUe+G
RI+bLugwJCrAPq3H6xchIO3mC35k64zICpzMEGeCssKQz9LgrHEiRQ3yBJPdwIrpi2bB9wmgad6w
iWlL2fZVTQIrrr/lko5xLhHxPqkcLKK9J1eTQNSga/00hqOBWd9mmFlaOgKbeKFoHOoYrEAwYDdv
WQQcuXNkTwqnIRzDk3ptxtaM4Sv8VKW3IEfK8MIgx10amfRYi5gRR1VX18TRz0DvEF6rnixa3jdT
g6YNOAOO9uymMI6LhX+iToZjP+EbgBUGuW81vAxhZZ9t1w73RRdjb5XwvDhO48zPVomVMs0mU07f
2HmxUvq+9E5RxilDPx3UH0igO/rAyVQ5xR6leZ9okP8NPs+lcWVFUPsGVxJik9/suRfzh7UCcjLh
kVVcGWAiFU66wccRRlLnWLnDIfLjnoScbglDBM65Y68lA3WfSwo5hunVsNpi74RVueddi3cTrwqf
Mey8siM8JOtU3XndGztbCGRDd4dBZlw7lslEyxJXgocVcwx0HJnAQy5g1azeoh4FoVm0hGz5abjo
CxTjkmNHcSgX7aEx77wJCSYeSFNViz6BifGV1ZgScEKCGNRclHJIBiCDcLm36BuZ2W3tRfPoFvWj
XHSQLB6/BsTITRzbnKT2uJp6KzgAANuQix9XC2nnPLQXbffnDKHFQ3Bhs/Vsuc0prBngYySZAGlm
9g4NQk3pIFGLKKYUsQqfWxPg5tg5XPDC8RWvIJvw/uIj/JQIQBlCULooQkz+l0CVz6YSOPilEdI0
w7rS+qldj4kaZ3hZY0vtzSA4gv6ziPEgG/reYzACnDHmu0SmE/Xq6FQKwUoxq54rO8ZiX8bDk6Sh
lY7Nz/A3c5aa47s0As9EGLW6zDIVrxL4EAvLK90dMaqLpW7C6ydzJUtn12U2DLBFYIPh0J9oeFHH
FOGt+y3BgXAyF00ORq5BSGbR6XLTB3gXQ4P0ljbPIVC8gyh78aLxlYh9xqL6eYv+5y1KIAxc7+r8
lgezRSnktgycK8+QEJn+TzYMeUIKZXMrF5VRLnojJYSIjzyG/j97Z7LkuJFm61e5dvfQBeAYF70h
QXCMIBnBGDewmBLzDMf09P0hS7KrqkVb9b4WSiklRWYkCbr/wznfIWHDITU5VXeNwyOXNk0OARGX
UqtouMseNT6NFiNNsEFPKSNOtufHSJocIvkM0x3DHEJYbLIZzWdBMA9zUiJlgPrilMIpC5qk+Ogj
6mgBEJLRivNWK2O3h78Ia5AV8qquYYfFVq1vQHD+mlT10OSLCThBVWQCiTN0NftqTUQCnOEBi2is
FLAQcma/3TIExl74gLaNGV9l/VT4Spf8iMnTLd5WtRmPIflKULkcsRGKwTw4nBg219UeA2PwMtGo
7Zts8Wsv02iQJs2a6ZLShuLOqt61pSIjtRJl6lKlDZRryVK3OajYKOOmpZ5zl8puXmq83zjgZKn7
CKHNttlSC5pZVmxHp2Qs3GkbvVLsdaPPIBuX9kFxQ+EhEDmKOuGVEnyaVbZ8hGvU4lEhSCFQkN6E
S9mfd/oi1Q9AD2rS9YzBCY6KRsJj2qQ8SRGbMSvX0LcRQcI9n6/UTh6Uyph3bL+41iscaKjmyIVw
ND6jJKZ5o4aZ9Hc0UwoNY7YupMZL6vxmx/3cXYUa7kO0PxhZQfro6OpYRMm3vLR/sifbQBToLul7
wvoG0oGwifSayHHyQ2H39/Qb2HOrDQ0vZh8dXXoBRrdv31mz7UDB0hNMrGgt0t2i1LMwMvJro+Ah
Aj3a6KryyZx5XzOQWkUQKFNF9uso1i4jyJFVU19KdfSXTiOOOQvDc6PQ2EIb3CAl8NU6OweG8rK8
xaZojgOb94E2tIAquLEj9gsiS751OW4RKEN+389qDOkz33ckJYNkoUMu2dTOyUbFdkdM0EeGFx+n
i6/E5bfSmFcB1Mi0+KxAHcerVGlvHWAWQBobBcYPMbQIEuhJGOJLPJRh29MhoXzyiRG9j2k/0afg
5U2V6Ifp8HFs29em6RjlcTrNAFY4fgAU4dc0QeI64tRT/6zg4iNljhuvasyLOnavXOpfXVizrQzk
PoZFct9pSs7KGEddAP0SBER76qDUIkb8VZjiG3rPhnEPyz3SdBinJzX+nwg8Kw3XunOSkDiicW2g
ENIS0hMbSo017VxOEQkBMVHuSAWHx0XrBoW5POXF1Qj1TSRH9S6yu/Mc0pvpgLEztf8IVMYuAGiO
RQkIBoE9QWt9tMuWizYvmjvD0oZ1zehCqhcrGYAAlfKByOGeojG6zOVRSrVYd4b1oGdAaN0oadch
r6WJEm1rpxzDqcAOh8EBtLH0AIpWVJ8o7C2daVxtv0Gcsf3S7D9jJqUiC08J75WXstSo5uqGzwpf
woy12nEwuyoH6JaIM/tPK2NV1SWcLmM9+dV97qiI0QURVEZ9Nhj47Iyqfi4q5CjchxAgcfYXBcFF
NsaDppsuZl0dpcYnVdOoDrXRgjptXuZeGz1V8FGy0rXO8LkkmWQFSQ8bOleuCn7AS8JflHtabUcb
EnRz31xQd7PI7vPW5P/VKfysePjqquhWBBQauTJfEL9RTgpwejqVmJM454QRzWK90x8qbV+Iit5d
wyxYUwV5pbC1TZUo6raLi605orQIXb6FkunnAQkrQFaD7litHFyt+EQYvMMwHBoLG0RK6EjE+dyb
xJbM9SeJB0c5Jnhw6p4sdcemsukz7bF0TYBkRBEmdnuXlrP5kBZ7N0uhyc5he4412/CjbPoFgwXX
gnDCQ5XKYxfOqwortoek7ZOA0CPLJBb9ArN7hs3QBlnE2uHFjQr3YGKoiCd7BY9V3dCAPeCXA1o2
xykysPqVonnyMZU9GkyCVjIyieLL2DhNKEKb7myzK78rAFtQj27RyOA/ShDJ6lHw4k7tadDyIxtX
pDpiGg6zBovBSYoJu0FwLvL8RxoQgKZ8U+lduWYmNvm/6+J0/FBlt7JUe9jUbjbxyJT5GnPUN9/F
uSHV1QTCvOpMAv8wcAOOmN1zGsvvDt+LogkstNTOdA8DgI/g10iCFcsPKMOcRfMmQ9HrQ7kqtwOF
kIrh7y5PSBKp9DTHilimcHWJx0E79oIOOOqB51h40pXUqT1AEh9WZh6brjNOURu/YKkO7t1Q2aDT
itEh0WEMJLotrHAitPEDZTCl1ylhJpRCJJMNocnHBpvtnBofRhkgpmiusRu/MVE5G+gbEQmSpCvy
kzE6xA2G8qS2xQGcf7Qa80ky05oGULfCU8t93zvzfg6nb6XHzjoGOuoNhHOUO3iQSMMaa/2Dv17y
piJXh/uE9ooDQ8QP5IZxPmx0+ouV1hTFSYEYj/YRWn9GMR7ku//MTP4dTwT6hGVq8T/qE+7iuWw+
8n+Zmfz5ZX/OTMQfhsB+oDE00UxLZzDypzpB/wPCtCMM26bg0lXxN3WCwddYABEZjHCz2iZ+hb9G
JtofLooG06U21/ha6381MtE0sVgfymwKy2JxcdgMURxLIJNwTdwZDGeWmcrfrBGCD0AJEKvfGal4
riz1WY/luEd1tB8MdArEh4YrW9PIpH3o2MphP4wPsQPDpg2Um5rkaCb5XEYkgqCqPAYu7qZ8UPcs
JN6HqS42ciKgPdXf6ta0d7nra+4I4Zut2Cq1JrSnhOTp3XyXGKQFhVoGaDZXD0qHB82FneszyxDE
8ZjjOhnCGv3bqO5D+UXs3ik3UWWHaCZJpHH8AcNDg2S3MvmmTaxZHfIlqqL3Gv/sNo816H3WHYfo
VUeZC7zfgNGvflkx+Ismfqt6ojQhasfruG3wLFPOja3TrTMrR2/dBSNiqoT+I7FRHbLboIk8jUby
Ds3xddb6bpW1bDaGiWV2oyJEUvNm4/JqbwgR/EI+2K2kEwy72XY+a3M8pS7OXzTW89ElzSxQ+8of
9AEe0CDOVhb82BpWC7W95NMtnXRi/gLQopH5lHQUZODKtbVlKwV5q6uyo74l097TwwpYkfimD+7Q
MkCSq/X3LuHgatsGFP9ZLGJBq0H+ljfkf03IzQYHFoui1k8yA+2g2M+q6kaeU7vfWkf0t4kHW7Vo
QN1pvG+LaYdsw+W6UY65Jd6GuHpxE/WNLQfLndqEYjvcCTs/su1+iJzmFLbtVQvsBzPpfDJx23lj
iEqQRQQjupSlR8sSbwdLP0mIvMSU0aCnxjUAh7jtm8doyicMs90LMewHYWQ/ddpOm+j3Apq+bCzq
r3AgF7LEV4vTBn3B1LziUEKvgMUnlCUjeC4aq7qyov6uYuy+YzfT9QbaS2+DDQETCvUy8dTaJquC
knBUOvXaN+o5pMoh0cP0OpNYjI68L29qEMbNcf9FfszZQTfsx/nkg3rD7A81iCLZIPuAPcIaBE4M
DtU9aVlXrioR2JBiaMQSWHCm8RCMCRq9QNlSA91L/s5qpDkmiymwkfY2UeXBsdt7TnZ3NbpOSOGJ
SqJSnoAYM0WKml+FqGG+mMGpHmK/GJcBR0vDWD6CL2JO014zgySN6YgT49Vtl6YJjYRtDzxAbXMy
LaZkdPBJAwiFKdSqcpu13etXjI8wPnRxE1b+HC2QZfVUGUHuC3eJnpySS+u8Kj1zKvg4Qotf4xhH
Q8MAw5dGGRGGVl41KKeeQ7bkSsFakSWTNxiEiw3w4plAfciivAvcCPyQnj0BOoRQx6NRa0tcl8WG
pxGsXMbWXocz7DEzYMlX0BaSX82GJtzXPaCKYHya8l/xlDJmCT6zuTqzV/mJSvEozSWBlqlUgZjW
dehMhoJuTar9LtUdY504Mx021Fajn5+b8JH2Y9iT8cTAzcD5m41g3qPxigCBzLwgPuipS0kGhtdR
YBIoc+JjwfDyPGUjXcYI5BGgp4N1N/yCNlts4plbGTOJto5UCcwOl0nQNg+lou4JX9tFyL29OGBy
ORs/Vk/aiLVwiomvVpr+pMZTBsWI6G8Z1beh7dB/uslbFZq/MvIF5/pugN35OUOqZETlMuwgP8OP
NDLV8qMSRSOOpuJJmrzyKjQRlOi5AMCBSXmMSSdB2zLz4emp+KbaPmUpoBwJBVefnofO+JjTtzY1
z5NoSDAgUHUD/MjU5oflU4fpq1vVHYGm9K4zjoqFNSSid6XuH3I7UzdTjPfLQG06SLbWSe9p9Nzr
2JLYNVFtrARgH5h6wb4s4kcjhAXAIKMoM1A6iJTSwQOMtlDkYMTppZb6DeW5NvwayMvtMuTpEMrm
i06GTQhjFRwaOV19QFdqz4j8O6wLJR2HQwW+sYZmoSUE3zRg0iOMhLGvcQtt7iilldXBKJqtUkHg
6AhLYUD33szNR6TJe9ILoMZp9r2MZ2KXcbVXA+Z6JPb37DqYXNeoTRITaZLO2zRFEcenlQBLcfYd
+aQrXH2tr5fVLakUKAfBlQhyDiVCMqxY031kuK/IXrHxlD+k3gNtsfoFbP3BXK9G5RT7c0GiIi51
sVFlfcPzwpjUUs6AIq9mFP3qJcAdJzoMkyvZtJk6HoaYM0uZNc8w9eqY1hlIat32ZYrcy6761ZQY
JgE84sWe7H03E5+sYPcmNWEm8Y5H/Me2YEHFrC9WWB3rldmRUdiEV8IACLSSerLuM3vr5CSDLbFK
i4Ffwz3QZKnX1XBihTN8GRaBmpJmzOQ8KfTOIAYMjbO5kECJX4W8Y2vNudJNcQ9UMFtaoHJphjK6
IlhQF3Vpk6alYYqW1qlfmigqomPvpvWnoTZkbNrekLqOb1WkceRLExbRjWlLW+YsDVqytGrV0rSF
OJw47LXhMFrZtl5au2pp8pql3QuWxq9cWkANad006A8E9sVM3YOzcOZ83fQHDeyR7tdLK5nAb0LG
cKuN6UsEUE+Qnus8xsU9UBbiNpaWNIqieDMiDQp/aUvLip1wBXcJG8rSzhKb51eTsYi6hmQzDVer
t7Ov0JjxY5uY/YdUHgSWiLVjBD1lgpadwIFmp9//lMx6vO84UIvZ2Es7mQkILBpfBR/r6zWlWdHV
N6fPiDQJcC3aAzei287zIXWIFdSqjkfB4Alwk+HenSAdNk2RHZnGuzToyrgvZYTRKB4PdQ+xuk5g
+VbZviO6wuPyyJ5HGxBTD8Z5rNv83gzumbnTHoUj+vtaJ71lzslmHqY3nrWZEHhhP3XKdMPbEG0x
7WO+p0rwhkqSO/462xLHN5MJDmRiRdLLaOnVhViSpU/Vu5NQq6s1yWZXpEFB0Az8EaMeK+5P0L4k
SN5qaKZbiQoe4mQWPUaBIKG9xMCJfQmveR1fhb7HmN4df/9gtobY9TnhU8lCn2BvJzyd46Wpp2Ot
NfaRUwlA2JVwAyAFLU1Z/TL0wIomuBLRswX2hPvcZhxetTe+egTLBmtRYNsP68OgN4eiIU+B1RzW
vBHuGLv6ewKSRhIvYiqbNvaMYLgJpsZb2EY/pmESjmRggMNko696RRebAlJGO7i/+o4/ZKHzaFbk
kpZ8VhitRB/q/CMxh20rQ3kHPskOSbC5jAeC0QGYGWgkIdwQEReRf7YXLmwzy7qxw2EWgjWGs5DE
L8L1MnQrZKA53IbWMgZVD2prf7axjYFZpANj30mepGPLkyKz/lTGKDqtX5YM73rw1GjyEOkK670m
0k/MEuEQ6E5Hi39NE6WWMuUrXY06GvuUFQiDMtOVx6hwLiSgkj9WWdGmVOv1MLbbTnev2C04ugdr
7cYu10IXP5PRvYVHRArIbFFAYPoPDSrwUTR3Wk9KcjsbWydCeEE3zq0ASMR1VyhAGW0X2S+aFqp9
Q/UNbd5lUr0G5CrJZjzh3iHsfYSkpA1PCHGeRUs+KhE4O9ywe8g2Purc6BSJdKdDq99mmkqs8RxS
vwFM1umBvJoTEkPwPWLpnrWbuuv1GE2sdmtjF5SVjXAKxANME8fHaf7daLOP632n6uPGNAh8GVq6
HgvFjG3npw6CjZ2Qg6PthwHJn450tNfR9prJZeI3Ix33LSBPeVX3XJBd/cKs8x3MPQqyYxxIsQbN
EHvqAuoLpmNeszAUc/ocEjJJwu17Xdl3lkGOL5RAw1y6grG5lQVwhxrvL2KaL2uZF4tCeaoZ31k9
WWlN3IINTJ85bW+NtjBeK4s7IxcvcJSRk9kXtXJ1FkkmwRzFeiiVxxo1xtqGeBuQr7nKmkrd5Ni5
BLpg7H0PjlO8Nh2ACGqRAt5dB1Vli5Xy1KsMRSBWjYiumEeaMfqpBB2h29+mtn2xUh352/jTpQ1G
ExeY4gKlK4xKABsMvBRt517WhI/lbX6aqsgr7eKglJDVq64VXhKn66qS5KoM1lNMJ+9lVeBi4SO6
eQxNtqFRfiOVFbNTHVTrKv9irLwNVdKqZ4nqE01XHU1M8oeZxi4uOLjaXd3MlznU1omwbr2RPY6d
8jZqKNiaEZELK529avb7Cvv6WjPQgC3eaDmn33OKw3FqhiMV+i3l5CSJvgDkQwIJ7PP1RIhjGT6x
50jaiUS9Cd4jr7Q1x5eBnGzHNL9AafwYBu9hCv0J9Nd6jvrXpDWagwu/wDPzNN4wjUZDbOsbVbN3
ajEyS+ZFg/StkKHdMvr0XK59Mi+IflJxOI1kYblZ+2aVZPXEWWqtZd8tLW4e+bWuEoBYZ5/OGDCy
xcSkK6feTA4akVD0zPiDSQjWOAz60p9i/dobyd6RFpVykXy14dIUiPm1R51p8s7GThusRhXnJda/
U2gDU8FZz+6wgdzjMpyCd2aTDawTT2MF5atJDdTP7UmrBJnb5XCZdLu8M9Rg77ZojYShGRDekaHB
2fIsjZKD1IKbFlFHmaOeeN3dnMfnlFmpX0mTV5L+Hw0nHxZswEYK0WZSzMckI3XbMCpONLUk+KBo
j7qdIRyz1jhwuyNd234ueHnt2WzZLhW+gKHQZAjngDOvHKveK+NSxCax59jzvKqd4EwChU587soS
vFvZJOdVJINP4SqZF2LnX0l07kk0ib2mv/YZ9gqCLfZhqH/UnBguLuoQmgLVqfS1qQiJ8KGoNO0j
fRb6+HohGU5+NJDFAl8o0JrOj3KS0YL+LW3He8vBFRnKH73Rr3EzGWRiyouIhSCHpAcS1Jgsz2iY
SL3cRiE8hbiB1Rm3Ny4o6ikSxgPuQJBJsc8U5j7iz5EgRF6DhiIHZc581mwdy6fiu4vcpx7hIKZf
D0TF4LG0r7w7lTVkgoqiCm3iAvXg06qWw9h0oPf08753+G1YhZBspfw4CapeNIcboIVyZRlgc0LC
o1ZlW/OZCGHsqW9zj88SfdkHD0c0z9lRUD2znyMWD7eERxoLpUz+U9ru3aiHrk/aMREoB5LTT/mE
eRO0pepNepYC6lB3cIDFriR4LZ6Dc1cX3wxnMJ0uZGwwqK+Rkmx+j7pHWL1OSyNp1e+S+djacQcf
XS8tQx49Rz3MPGgFw5p17T4htd0LXBVocKPIlZjGlbCHt9CZiHdL79ywcjZ1+ivrteOIoIULu3XX
ea2AWzL0dxPrBA5TYkB1XScEAWywKTuqcSXa4s787IG/blKiDftG7Co1S1f/md/+m/NbXbcNNGD/
7+8mtj/NaYtL7r/+r/eTRfG/TG///KJ/TG9tGwsZZbdpoSb7PcD9a3xrW384LD0ImNFcXCL/ZC5z
YN7YONEsDdGb+nvm+9f41vnDwG7mYjAT7L0WMdxf39zlH1NZzHlY9/Dm/fnz/1PI/AJOumth7qhI
8f4+vQUYwAzZpXxgGWpiZ/sXxVtMclXO9wd2Jm2Pbj+Xl8T9GNQ43bZzgGJofMrN5rElJm01g4ZE
hdyLdSBdlwsuazdiHG792BReU8c4thT6agZQyGXhm+GCpl8OkvgyGZzf5iBbZETJz1DZ7ROw5xu8
pnXZT+GlhbuILgtYgyIf9IYyDGEw0CdEWON1sIrAK4iwWHeQAKoM01JedD4kYhYoIaYWuzznYp6u
KHsZ17XrpO7dM5Td1NPqwb53DLnBeIDvlqZCLvkswyQ8BaxmnXSpVxitve9b83OWZF3yPDx1hHB+
tvqx4xNXa+3LYGf11jIUsZnD0cc6hnF+NQXjEgPCtKV9YzRvnHAqbtMY3XA/kQMNmrKA+OU48iVM
0LZgD16YMfW0UUkWQHUb6c0XSazbkCQzz+qFV9h1eXbyt8SyXsl9FmttoJXYizhADIjPpNYYQFfd
iUsb6nbf8CcgzSwrx1c7vfX9hGx8AjVohR86Hd0es/S0dplB0wgjBFyXCo7dvHHkoZ8BkSJpBp9B
vtAmyV1iWF0wEcQSwHamNxuCcxyk9Zbca4w+Dp2gEomjqweb3OR865uBSAkZR8d0tiy/dc5jJLpj
nw+PHfNoYTbu2QGPDXqFmn4cMCXUMeHX+I4OmW7QdEudPlOdBGkqsEBLkRJdBrJo5dgUGLmSpqdE
HeUJAO99QGjAFnSsg35rxNHSgSRTSJjYDLFuIJsC5NuGIRim/Blb7s1isb5JQqMlFOLshupPmOnu
HYJ59U5H/792w3Zvs+AEDjAfdNFYhwkxpAcmkzmFxUpPqx8BqBHembDFHHg3Mhb7Vdzd6pIRZFg2
xKWPLCUanVrc1rF21UW/44bbGYA1jnLWil3Ts1WcSgaTnUy9JlCZtDryQYhuuBDe9dQNBP2aoZlt
GSqjzpdyGxaD4YGBtQjj6TOo/8E1qVAeTlNzN1paevjPkf7vHOmgu9z/EVN2/o7b6OPvB/qfX/KP
09yx/2DJpbrgxvD9LNu4v05zR+NcRteM6dHEpwXy+P/rl8GU8S8XebNqsBQ02Qj+eZprNneArlkq
U138L5z4/6vTnC3evxznFjln2iKJFuwFVXzL/7yMIzm0doyym5kGqOSx9xbaTfRHqzbXn5TSfpk7
tipNe9dAIjSI50U+1PGBCLZj3P7Mjss5gZ6NIroATVT4gxqCl4mjaovi5zDZndx3qe617XCXvS5r
IlOaGnEgyrHq6ArbiOG5ofQ4W/GQsA6wMdUj1ixnd9UiHFFkAKDcLB40SRoY6UvWOgmSYwcXqa3D
pzaX+opUh0dBRuvKqmDw4NQDSbIAG+c3GRpvA/Ezfj0qOEt7GxfbqAQXGSZf02JOLUmT4EuUH834
FVQhwwBwHNL241DGRzs3sXsl+4m0C6YnsbIbhHHJZy1D/klz3+uPKLw9KMZ0rkO7DzWbSo0gYQJ6
kdMlSXs23DLYOvVz1PSBx02AcPAaOO4nakW4E09Tg1urNNnUtdUIK5IFWGiQHoqPjW7YQqSbCmeT
1yQSyeQVB5gfBJTXTgkP1IYtBxU2JYengXGTDk+CGUZRNy+dVdzMZvg2M+0OTMK6INmqZ0O1c2qj
XUmz02Ga4wF1c0YHRWsNr3OFc4hYFAcq1xdOk7OqGr3fjEq1c/GvrcOsh/ClWufGmMc9uTr5fkpN
ddFTr1JEuQ+JbH80Bo+HOAV/JaxAXKrUUX0WL9YpbrUee139UPVVfdc56gFyRHoXuZBtqspxKKKt
F0aar+gg+h2ou3Ijy7Lc5DYMls4oDsE4Exkb2KRKYrtctar2XrpFcgOCtu7SPvQzDSVTWSP8Ug2u
5HAcuY6ABDV9iNM6NZx1bMyhr0/hrbet6DpX5h4i/UxCoxEfQtTyWUJEBvgQgNKVI85hQSL7PJbl
qanbYIdfqWCYS83cdcpZuCh95xpjciBn69oHq2D8wILCSEfWGqK7Hk+9UxIrqpaoKvrPIJdonaRx
EmNv+kNkXTQEJBJkhBc083J7ZihdFA1ZYi5ocix2ivmxEeGWkeEn5z/SIOaQDeEjDrue0NDP0iVx
rRoeYYyaxHsgKBbW42TXBeYwZCrwX+pFZ96yl9bIc7Rse6NpTL3LsDP90AxRddXmbsYuCGUZU+Fk
me8I0EtfR4G70iakHZoutZVQ3HelNd/VnF9VqZtghWZ1J2uVBTUjXDBoflAqlxDOrcia0lca52Cq
umdU9id61m07ifc6FO+gBKYVKkUpkOfb8j4VPAEFsQ1hEf2YIn4rOvzPBaNEVeXFgJh2BbcJUYh3
JkmequR7yJNvXHjppZLGTOskNyYYt7M6qcleH+1hFxn0kHPeHcBFFuiuRe035YNUCLtI6fH4ZKJI
Rb5Dg5UG4VcYPEKVf9aAeewRo500OwdsqnZwhwjBhXRcbdSIGzzCMPrQNM03E6SgFKjCbDc4sECE
kUbAiddZojhmofHAbd54sdQbsmTIMuLmn04o+VmJla1PpZR4uhK7Oxyp3yGQwIsiRewlSGhxVQbO
qa9K9/T7n1LWOitXU1Azje3BXLyhMj+mepz/hI28lZix56J5LJRwG9gqBaGhv4xUdCiBfhH8unhA
7uOyxDxmkresD6B3LGr5EwnG7oJALyjAloxGy/3EMtzez33+MRp1B1zKJQ2ttzicbIwNho5ED99a
dZitmXnOJO5kPJwwlY6od5n5TzY4PxtAwmbAGnbI+Y6FIsN3POiEa+HX0tpOuSc5d9xK2FlraypI
Y82r9UDFdxHlqANlMTAGzjCt4CETUhO8muQDHWQXw1Im5amPe/UoM22LloONwqS+VVRITy3dsXWF
j6V9BsNooOuox0upmRU6dxwWOo3ATp2qTy7QfCdJ9FvTvwcbLtrPtjXnc8ultyFNdEma5LweG/40
sRhMpCOme3QV7aJXY38aOuuWNpq26UHfHuFq82CWKrEDrHo4W462mhxV0yT8yC4EAATJU2Yg4q0A
8vltymikcu4Z0vT7DFYpmTnhtw00fKWjXN7UwEC4PIxgG+fVS+qIrxZgzK5z8p3RqN/5bBnbYmB/
bIuivUPWGuw6k/RyoR010RavoCjLQzRNRBOaaI1jfJW8lHBC7V68ZnMhOe8E+AtR3yMwJCCXsNZx
o1uz5delC/iMuLLndtmnM7MdEyK/+lk8tm0IM2DoudLzZAdpvPZtDr17ta93fSviM7tG7EQ54I5q
UQeocVD5cPAYn/ccN07nkE1f8Jj8/qHViX8fUbXsqhGLU1yZHxbwmFVjQfIN5nje542FPLkDB5UM
zbgN2dqp4NBvAyuHZnCVZ6hQ1B1dsLFg1vluE/dP/ZwIfyBhEl8GP41Sa9x2dke6EFZGj1/MODaz
/SL1NLsL62CEVQxgKxbahpXE3AwOztxxOBLKivrTjnA18S54kFzf8pRSgKiAE5teFEbzh2XsavWz
z1NzQxBM5aHrYKXSq/OWeh9TIpj42oppVbP0E8pj6iFu4qY0iR5ykHWT13JN1eCa+uocvyYWrwMM
biw6BekqCv3n7EF5JxXcQD+jteee49Cre/uCKtrLYKt53QxPkdNDYcuMpLJjlrWOWgszwnDH64QU
hLAQkhKi5xga5ABHOdkSLbZru+CczewrRS3dTavGD025LoTKfrA9moqaEdEZfeMatWAaTEdL4T/X
VUNYdJT42iut76kzg6cZgjr0tGnzW7DqhsN4EFJQ6om6QBY7J6c6TAKfk/g+q0jUUnTCEExVMXYy
crexpRyRxmsXTS3J+10+jKFu8PyG414vHOeqI5O8TqMhNlYRoj9wKs7Yey2qxUcTkJI7dS3qAqCi
J+zh6NNZvnnKPOtAu1P2K5QXNISEdVvu4ElijLfkliwJE2F2X7ukRcr5Vzpl6b5vYL4DARWbsrS4
xtlGEZ4yu3d23j+jjKA7peJC1e/sse+eGie5zgaaUX4r97UXj25XsqBnPbzWpSALCybHhvSC8Rgn
fXtxBxxyEQeeNzp6u+VBUY5Ee28TAjYzpxV+OcQsiIkMRFKMdAh5nnGM2xmsjap8FXJArN0ZxxIf
uD81xlfMLrHOSDKJsaORpCmuukxAPFUEJEErJ/7MBT2m5YRj6hF8Tc21LoJ/x7vIrsBi2JknhXq1
Byx9UWSjD4qkDfdjftr5EeXVpy67t9aiyLfNHPNE9dZX5vTxPuuUZ7pWvbUBOhM9aZSbAi8dYwW/
chReMRqEXkbx/KK6I/sjhg53WkOSbF6w1xiH4Ae3xYdZzPqziVpPUc2G/e0UUc4H41sEEoFmvLra
0rxn9AAJRMUEh8uMmYOSKCeyjx6gZXxyQj4rpkjPUUtqUCuTPTRI+8qzqq/KOKu+BcNfB6vWZ2jl
9jrBo4MHhCsH19j9lAsMNEWifDSxvHPn3nmSiSt3ZetGW05cdUf3rWwG91HvuuG5Dd0ZsDfoWiJj
zRcjZneKN0QSPapeOjXvnhw7KvyQxMFNg4nYKxA0bcda4CgqrGCN9kHcom7WT5XVMCSJI3Hjz45s
PLSPRR+dACCKp3kqxGX5mdZb+pPKKX6pp2kHGjnNnOHUyOR9sUFBhwjIkFIqbbFRY9isAiAwVu9U
/u//TK7mfDTL4abYyeCxkw48x5qc8+wWznkqlBj+c35O2vyZwCdtPyK3O5tGidzMbgy4NLK+N0oX
r1dbfqpTWt///sHUWD9XwVkmHU0VXsYehOClW34ACl9eQocsWXDCltVkiLJHgeVGEBeIoWzMMX8Y
9rRuJr/PEu3qDiVXUTYw5gs09GrtEtTBYH+Pvbvb5VltEdhV1z6p4MEOFYTqxnxeGt1GTk2oLiFr
a7pQrjxDwQpTrbqbPWW6P42B67HtKc9WiZV+osgZy67/JpdkIA7rp0wLaj1UMY0xWnd25WiXjtFN
pavPTWBNX+wP4CHdm3UjGeq3hzLG/9B35QsoORdXvfVuD4PpozITT1E/fJqDDnSJEAytvppVoWKX
OvQKl3fAXr+XJSaWNOu2rQUyKwuxgo2uXAsLNaZhxOe2pi1ykEk/OV361Bj/zdx5LEnOpFf2idAG
OPQ2tE4tN7DMyipIh3QADjw9D4ocM3YPjTRuxmaT1v13/ykiEO6fuPdcNu2yYAmQtXnxJYavLJnt
Uz6M8xZ3u3MK6+SuV55/chC1Z/HRQBG08f3M34chSlGQE9+yR9rWiopVMqZFVmz9Y1+RmR455YPO
SyiztA4Oq301hfZmsmIT2RceTy9HNtp4uXUiyWQOj2Ot9UV6nr9RySOXCnv5XlqoLpjYidS/pCOm
Jz0HqGYnyHylLw4B+J07ZTdoOsjHWHuA8+A0fyQm0WW8BY8t27FLJ5SLFnIwP0sxvqEO8h+9pi0v
Xs3LawSh+dmjFJVpJJ8IPgnPZuuxNFv+/0EK+NNpqp+lVapLlO5uLN7tSXKU76vCC+97dpAt2OSV
gUP5alOmwE3KDpa9bEQQpOWNnW9my0k2Y/ca+SPlBrkZkr06ruvC3/EcrxxQP+gV4n0MqGAtlPYO
hYxRbyUq2beNw8vld+VO9fb8WPRBccvC5tLlkKH9peAkQBZx1tbxg2ybFPn0ThhkD4qsa26en9iP
9UyQ6TWVfX3rxNzfUsYfOzsCwSzVoG6qrfFXVb27CXOkEDAh9XOdpjDLgw0oFqbPvfXWVUqcgzQu
+bDRcHALP0BAl+tCZ+NDb4D8Hkyfk82Ms3PjRfKsytTZD2HCZ2IGPjJYZQ3TB63kUIqMdO023PsA
SV+EnF6Fb+VPZCDcNCRLjCxzv216LGAWgwRmKKSdVLVFw4+y6iiVDX28kZiCJOUZQK2nus3ow2az
2CmKjZUywJBPZWBcW6BcVxt1pxOMPpbz2FArOyq6O8ZdiF6cQe/qhr1zPxBL6/a8IADkKLTj8Kk3
k3c+422Sv6dcVvhICrFJJVgRl96TkzfZa7Z41wwb5V5q/THE5oePkRLLSPDcO1Z4qRWZZRGyBHgp
0Kx5/CGJ9HsGVPlVJsFD206w53FWRYxijpE93KPkq4YVkBdkLymSO/YGzomRfkONUVZP4eSXT4VT
n93+VkZz8yfF5yjJmAwt3G26n+oVfzJsz2wkedhHx0amzu/cLQ9Z4yMzZ8fGDvRZGILAjPljGot8
B6v+466IxBfTpL3lED2U817CKZ5X6DqI6KSZzezwY6hypBSSzFl+/T9t0MbrlFxnFX+NnlS3qp31
Dq/6zC61sk9zQmhg1CSvGQdzLeV+NlSzgXYMT71/iAhd3JuZ8wlA3dl06S2aIGOGbrUoR9SOYLk1
4zqFjGPotoYq3XNmscWOWF9sld3L58nJPy13BtXnFOXB5Hy+jPt8mdLnMKvuIRGs5lxVp6Ga6rMZ
342yKp4m9AsUZ9wJSDdKTvfm3iEzYNOJTr/ldvk6Md3Y5jW56G6QFhd/+TL2bn75+1+J7jmkwdiy
CrH7XaQ9577xyZZlvHSug2mJ96RHawTz7jFpN05COGMhzGHd1yDh5VgVe0UepZuNAPxjy926BHvt
Zkk0bd6gSFf5Q6tC9SRwF5wx+0hcMyQ7iyz8cWzgJ0H4irmm+UJzvx9g5VL7YU1LgiZ7qrPu3WW/
ACIrvJTS9Z7rgSFK774MQt710plPwKDS02RCk0lEcbHa/oUxwbwrYkJTOZn5lFWDXI3NFO+aPE5w
VrnJKtPF+CblbC8R9dFD6TmSbT2zlbqSSwZQwK3aOt7d5KPiq5vkFEajQ7kcOA/SM462qcX17z9K
/QL8l8n3GQ4pabY3G5PlHS6lk1+ZLSw5G/2BRpLq9vOVfbT9NNUXLxPXMRDutzuknxYpgQcnzjW2
5nbPAC98rzrITz3ykRH2L108iQlOEfJ4p2Sy1yODLljfGSSalRD5r3h4d4roebk5N34rT34Dyjuq
iXhMkpPiLhri8KcRdb9CXJldcdZmbLs/yDWs1j32qG0UgplimskUdsn6Y6jnJz8dbmGkglixusKQ
VxGMu840IN0wNXTgUAuGHqu+hVGL0/19frVlzay57oBBW0zI8GEXmyptYhIFuq8qHS7SB3eEOYWT
aJFtB2wQDds+Qh4wVsWAahdK9B/Pyh5zxtp7T5VQmZZuBJgNufD1Z5sTegyVYkdPPj9EMvZh5LI3
HKxPrTx97jrz6ifxZ1W65a1eItAShTS+Jr5rV+e4fgcxAcT31Zc7IRfr6jDaV4E/IlxHBzJ52DyH
+nfHbNFgiPBH43YjCZcRkWOrG94tPoBj89Ym+PC86JrGuiAG5wyFDIfMovAuTCm3sSiRCTSBPo+m
+lL0dstExP6wR//okF5qlMa9tpviEgTvrgUs0q8IucvzPH4RMx7tqm808pupvYuyV0l+byq/O51c
+qZCrVSipU5nccj4ZOJQSU+Og0DHEcZD7JPUnUjjsyPrYj8sEhzVBZsSmPaGb7nUKPO9I4tfUVz7
qzTGLzvnf+Lpxr55D7eTCkniWHAUKuuWNPiI7EYiie2DXkQvNdK1QXx240i9b3GxA6Iy4xnvWtmd
fNePt3hSdqQJhSekKUQ00mkfBi9HJ1fzACVD0N2YxwAbqIBOTLHc8o+yK2qrd1eMGUQFL91HlvfR
lItQ0B6M+6HJzlY9zScW1gRgTZ1x52XUE2EHTawi5X7jlMt+gvJn4w48+WMM4UIlNfKi1Hc4g5vx
0YutiEoI4Wbb2rxsGstsbgEJybUj2RAA5bPpc0Cyo89L0q+09t6QxgHEtHx/b7FLfiFL9YXcpfiX
hZUgMaJfzP3HC9OO8EVl1pMCllGO00xkVEE4NFZz8lGDu3g0AHXH8qS7+wtuPkj/b7ad6rsxTL6K
Qb2oHhFV2BVk1iLYueSAnrIItUnZldUzOdU7rycnwaBZ3lRKfagskLuiDoGRw+G7pG72kWFjfZyV
mLeeQ7ILzKx4bVOFHCdf2E+BgUIPxwiVXRYI0JRK7k0Lt0zrV/dONxZgxS0W5oN1rHLfX1Wyu6Ve
VmGOyCtQeBYkAPAiy0MdXnQfn2tCCA6+772UrlduCtlnu9Qs63UUCnkyl96K5cyS6OVh3+lswjfL
4d7fQzdkZJWzEvHja+cFDOMZh+1l3mynYqSc80byaYZj5oLqYcuSnqz6qczS6BQAjQGrJ854XtY1
zvLr3y/2dIDr1z2E4QwNFEBHVkbHMTqMECuuBWXkvlTh09RxRWYuf8q/f4kFf1SDItWLCg3yQYhr
P1YwFX7R8yQ3o8A2ClUGsmrr1pcCM73KONg03YKLbWmDxDW+UAS+8VeZ9NT8atoYT3U7PbNKo0MJ
gBssyM/YQ9qw4PmgnY1ohjv3IJYSzg9xESue52NaIBCwqai5x4lWK2BNnpIaf5jomXrUmO/WeNqt
/SQWb2jsdk+SpLjV4CIEQNbtbz3fvi/YksHMoX3xWLZwMm1JKHjrJ5nca61J+Gh41yrXOrWZuibj
YD4b2EIeXDbcjJ3ndUEw0fpvAZB1wJDyUHxNOsyhBfPb6IpIN1CY5WaaHXcPxF1dDVxaFJb7IJXu
RwN4EafOiVxsMISpOiZow9dZ2VK522W+4eMUU4cCgrP+aAfrAxgbGnSCgM5VR5vd05NthoSpQKiA
68yAqo4EGGb3aE2xYTc+qohkQf9KMucZIm0jXQoY8WyhKsDCb21EHTdpy7m3auOzF2W2GLF5ohrf
f4rGinbTDe6Rw10TKx6pOGJ1Z8bgfSpRsdApEDDH+bAagilbZ4q8gCGLK35Sj0aiPylnbG+oJqCk
pZkmVWCKV0TGRYxa2S5xa9/izmPwMkGe6bKPaBGqB4jmxgLFpGkb1rpvBuCbKauqMq4SjicSInzV
no3FNYwPtDikYbzLGZqcILsD7GiwCVnYG4N46J/DcvSB72Teq1rm/2ZtfBN0Y/G6jPOubYW3jZBL
r3Kjy06mnbZbsCj5se8nPIBmfk5z270g235jHlLsGdN8WDBSnzMhUxjRAPaFmRNSKrsCy6c3gIJj
DbKI83tfUlDACvLWIsZzJpTAPcCB4qcpaZ6TKtbC4RYKoG6ROdvfADRxb4TlsK3ioN4K+o4uK9KL
Pw77MGZNPWkF9VLPpyDZOyJRl2Dur3w8k10ewzKFQJm9K0vuAbkcjEgGhzFx3vXCqoR9sCXJ5zMI
B+CpbIsx3uzAnbw2TfhZItgdCKLFDyBX5ENNO6/prKvaz1bcv9Ze9u142EqgR965ujGQijhXK/FG
NMBOeVA9elNLWnpnA4sAuzCNvAGQS6R2jkgCh0sKEpk5X4aXhaQDP/SeUcSQvUKrWZEc9JaY3K5g
ifg82qh5O6G/PcuqH53li2ekwaZ1xKmKqXzLUntnu/uDD2rZDKJ7xVtFDjJun6gchmX4AIvKiYs9
ctv4ZOQCAkqFIlUP16YHFdo5iLOj8TzlajwHeA93qTuOq5Cs+/sMKA2DU28AzkekIVlnzV2ghAP8
xCITMsyIU0RHvCMPAj1TZLbPmQbY36BzuiQ4fJ2cixA9Js0qvkfODQaPtEIHt0kV/Xf6kBpZ9th0
DrVmN5VvJUnFhSPtj6rxZijW9sbz+s/AY04ahVhORbUnSpTdQkJkPQnatj0+sZx6NiWX2ySfg9i7
BPjuc89/bx3bWgEyfKwisZ3R2FAkCL4ny96xyd4bnp+VSwXphqmC7iivXVIyFWoaDpz+yhSi3FWJ
9SJSVs34cOCoBjcrognqWgcUD8xs05yOFuAqr2u9zUDCJaviYdg6JJ2sIbTQlQRZskfiHl+QgKfp
vV8k7zBkGLozEwOXgBdzZvbBJ6heAWWBvymcfZv4NTnD9i9Ss8Sp6dqVH7BAIOP5Mvr9q4zTZh1V
6g91DHRkvGciiamd6p1iaRCBVl4ZYEC2Cba1OjQ3hld99aGEdcEh4xQFMjw0vYjaWyix+E7PdUfJ
ErQbDXP41Y7ta2Tq/ViUL2Y53UjUuw/TCdWFj3fbHlg52eoJ0+1rKOGueQKVFkpZfI7Z9FHA0hJV
Qc6qiPA/L8quzn8hGXKE4Wxf4hhnJK3pWdaLGCx5FznUObEZeCYZv3C4tFNaAheepg3ZPd2mtuvf
JolFDE00aFPDuolixO9KlZQ0qORw1PA/v1RSWyejYVmTA5d6TWDn4+nwmkc7r5q11LR/pe17W3qG
5sHqow0ZxLQjlf4h9K27hsnQXXtQdldN6pIBy+29q4rvrKWOjgYSq8dQlFt/mf8kTdDtvcEBiNtN
M5AKPsVNa/Z3PBzdBdnM1Ymr4XlOzRtj3dOsbfc+HqInj23INmA/vC5k0x+a0TC21ZBDl1USER0U
beTiothC6ZEPrmmTCRx+hKwo7ic/GE+O6D6Vp17akQQO0zGeYnviRkWOsIOniVnLUd1psO3yUXve
Yz1G0a2ekwT2vn4qqsZe59kQM1AxaUt8857mjEupRyNud6yYLGfatokK7nFr1seJ+eKqygTFRgzH
kJCmZ+aY5rasf6dzrbYaZEQ/8vCCgpKW/c6y6iPt9KGzjHUVfIUR8yDtvoLqvNL77sqpeuyK/iE1
2fb6znfDjENHHldURiS2PYitG8MrN8krVwEzysQbWAbzetveRdcyvsMLV54y275Ht0reDcypjfQh
1nQhHOOgr84kj/cYe8zvHu/12WrrfO31OdoLs7moqMKwx7Bz3xM3d+4yDqGWH4PZfmo4D/15Q8aK
2Hb2FEIBkaT8GO4mEXW7sbL4PaK8YSIDljR3F/K/1b6DNsXV1Kt4nYStPgCdUprBcdqfkjhp13iE
N5jKmb15oXFnZMNTW6PxscCZ7ywmgWuicoq9P+RfRcu9jtHoHiS3e2UdtQPNx5UbxfGjrUi4ghDP
HcJEfVDjXvXoOfyWWcwUF1eGSp4w5BN1Um3K71nENvyk5p7YhvWQhTADu5phkOrPAU0egXcIMqpH
nxSmAdvIlbnguOICMg5DQv2dKf7t0vwdTGZ4dgxxb/UkzoDFUrtSOocZNet5Hsf+wG51XLc6nC8C
iuM5cC2SdyBVofifdiGBFXtPm5yGbeWxnzNo85Lf6WSVz4ltfqP2AaxTsXHN8RztFDytnXCL7tWw
xobjy/UOTYP/RoOuvLhZCY6kLGhHy2DrDGI4Og6G1q6J8rNPUUajEx3ipcwd0Qvv+o6AAGaEz3P5
7igS2JrIuS0UqZu9fGlCl5nDXKy9OBv20jaIswkZGsZzTZAdrpKDbk2kmLD1utSxT5ahTjbn3A6P
OjeQBB83GfFv2IWP/BDGACMiCizqxSO1+i0l9IaxxJzFZOIwdC8y334dc/IjCdxYBbrRPy4SBeWk
5z7T7rErA5btJHdkkY3mIgyqrS4hsP+NGEbR9eA1YbrxjCYkgF6fi6ZoTxkT7s7Ls12wQIXY3WO4
6jV/hTqYVv+aocQgfaN/dOUMvYXttukFL8Y8QaCpIlSuOY9twMdZTT05ZHifY+Knt6rtv1OyPVpi
39e+aPgcgXsbreK1S8Zj7qk/iBg1iAqP2+mH+CEo+T7NPg5bJFf9ETwgYdMVEmAYjbh2OfCriXMB
w+nvJE9+S710Zjo71T4C5IGKQVlIsju75hJq47c29MVxQXEhAkbE1ROUoKy525C4Ya7rUo2E99jE
Rej+io6jPjsFaAsrY5w0hAscjDIR/ilGFVTM3vzGkDlai66GneDmv+qrpfNrMww/vpCfJlhQVWW/
eI9PDoFHpMh3ziaNcY76wNvxUAOnUM0OPnLMcg+lD2zuMhIXwxy3pkmnVizs1TmHGZkkPxTdTMCJ
U4IGBLgkYWxZC8FMN/zwTfclQi84+94vnUyXaI4UZTCGQxxheEZqJlcZTr5b5TcniUeTQ23j6/6p
hEV1Lov4EWDJeIzZTPIcs0b2swSlez0fDH8621p6sCJRxvRdfuaONW4j2aGCFIp9OJ6wcvV3bbYt
JjALQzg+Imhxr8jKlwiBQzhDHZkxQ10ao7ozU6jnNUOAQ5j3rxErdK38ZD9iI14xtL9K7ziBJrSQ
Uel4YsoVeMl6jvM16jyYkZa3T0oPYUM6Gmuch3fsVE9RWRDxQaVGycu9ZI67Ko3OYWt8BQmaeXyX
lGbBZcwuKM5wzfmQKjxA4gc09FQyKAefC29cYf9Lo/DJ7kx9l2FWPoeOSXmPRN1Tc/HpE0e/Qif/
7s81OQOWfJ+SHkUf/exad2w3oVOfWpdRQyKIvCjoevdlgFHW8JeoyzZ9JA3yQ/dudsFLuXTAw5kK
+VR54wHLIcKAuHn2k4a32h14JOP9CH4pXQZm3SEMqc40mzRDRyQ38C7NvTpwg22TgJ9vOFGxHoJy
k5AUxCQzvPBr3+Ky+hOifHPHYIBhlzD+p+jZ1VP6y8QUb8srWAtSW0PAeAVJ8zjVR4E7ftGKqYqF
cRIMew29djWjdaUU8qtTWxC0oyoPgGi+cC3EQGpbB+csmeIH0wcHWtouKrM0JQgjd8Mdike5cZ2a
UqoHm+c7/XREYs5L6WbftV3ktLEDebZxgQMxjpzHmZweF6WZVaXrCUnmd94/TygEjqAhntF98EBH
X2Dy6zW1yMYYguozTVg5UKUgSD6ViXsf0jo/TjIn2MEo2xfG98ep6p4zSPzfonEvGO/UdjQHi2th
SX1SxogNlPmEaxZXC6NeUsGsZER07B37HfxPCFZ1yHBVCAD6IT1ukJTViv2Au6K/gUiSp++GFBxV
QIekwqJWODigBFcFkSH35viH9OWN1ZIqlsPoC7IOC96UfJUAmcPB+7SaECBgWrYMEgEtCivfw8jf
JaXw0UAiKnWwf61mw2TFHDDbTrF/aWiboPUlD7x4qUhSYOfKtKfPq11iEzYchkkBsyEAGoTwrhfJ
pvSmbWlHS7qCuDM3ZuJwLKZQpDuG1Dy9zD5l9cw07mkYkDE5MecS68t2jQhZbPUQ/ZRyY3ekD1Mr
/DFGij1Arou1BUMx1+U6OveTCZd4cBjkk6oQ1OlXMiC7buyaNVaDKqOQoHqGEhN/EjH6AIdC0ueL
BFaxb4u9yQDvYCUoJNjagnvQ+N+H31XdPs8hYmyLlfBA5RTStp55WKZVFxwQwOpVKIjNadvX0FKX
WIfNBk3mhjjkVa5hMAaYNlBpY+qU5dXMOiy4hZuT/Wa94bHHbR19qD9GZH+0FZbDwEV+m1TeQ4rP
lP5lV6bGp0gRqzbmtPTaeFJqGqQmCv4ucF+mkC41+CUdc2R3T3Ql3qdtwYJjuBmKFzJmnV1UHXQQ
3Ezc1Nnr6E6nrO0PtgIp43Wly0IHgKSd9kdDDS9m2js7qfuveMH020zmVNV9oBy0N3AXkfVhGm2G
9X+yjP0XLixrSfD6TwgtBzgngZ0uYHATHjF05H9W7TPobSTv08wetuu2k0jEptCkKUOf0yFLFifx
rM3QhmwmTWPv5WQt2EP1FkEd9BR+0f/h1/lXT5gX+iaOReTHgecLy/6XwDGRQiKP/JyEVYepWIZ2
ZxyrdgtMUG1jxvIELOXAlCj5QdJ8Osq41k1Q7Y3O++1jHd8UZc1bp1+8NuKRFNbmf/j9/iUQjZfL
X6wNuN9wW4TcBf/8ctWuyxhddvMehFOzzn1kQHCGykMAc3E1QqvYJUz7Vl6d3Su2D/lUd++T/y2y
mqtmwNsPA2RbjkQzeQlP5P9ba80/5e79/xG0h4/J+W9dM49f2VenODT/yTjz7//Wf9ggA1h1Hsqi
vyYXcHb/xzfjhf9wAgKuPZddAaQBB3zcf3D/bfMfsCnD/zJiz/4H2n+qUde2TUI7Xfd/45tx/i+I
ncPTtDxUAY+Tz4Pv/csjVZm1Zo9GuE2sm26b/mkCql88d/FV1+k+CbA/yz7fIhfE3Zdp9EEF0esZ
jreqLJ7azDqXoj5YziQOg91+2amYT1JE3UrGTr3tBzSAkwI1GsT5iegTSBS1bYPcCp+kSIHmQI3u
Nc+s+9PHath6YQMMoM7dDTcLWS1O+I3FKPoxW2RYwr1Llcwuo5M2BzsA95vhgD7pmGlimMWIGlpo
Xo5pnHzAu1U2BSxePHPjCAvnCeNDRq0a2O/g2mcP7WYTFM2ZdDtgPR5csBlFF0xdzu4pWIRhomCC
RGJx2mNo8QoaAsN2cKz7c/U4FmO/nRLjuTTK+arG6jtAg7cjQA6wWOATktLP7YdxS7x9ODjulTRe
kAYJjjvcke0FVWR/588j6DUHYZQV1vu/YkwRwk2pWvyfHmwBNAdFuVELvnqkobvDihJthqC5UQL5
965hf5oBnhoFdHqjBoFKLyKzthSA0TFvrBQ5LD+ZFTyis/EPjpbWia5lhRbgY0g6/WlLQM4AOSTR
0seeKpFVXFltOtft1yITjGMgCPv56Jzz1Pw21TBuWeql94zVPmInQ62AAZvZsLY3eq42YoyjI885
0xYcqouZJbnD8BqtgcBLRpL8sFoG2VuESXGLvQIB1iULmW3SR3M1Vc03K5mfeWZaaTY2MztWVbmz
K+wx/DJSj7e5JmfcwjV5zYhqXc9jeUXmHuBgHz+Fge4oF8ymgPiWpc2cTrA6hbkRZAhBjNsgCf21
qvLBbWdvO1mHnpbi7PfvVtx0TAETBiZ3hl7UOzH05YnEAkytpykZ35PZ9w/0YgVR4bugKA6YKvWa
FUKyY5f1MZKzeqoTpnfc4hfyPNwX2dpPlBekZoyWOiJty+7KsEUzFSDICO2p2Hma2K+5C4gmJNLh
ACKYcQqzLyCBrhT2mUBcYLj8jue/X9rZPdY1Yexd6oZ3iafvzYxUGoYCYbEF0I+Yavbfu8GotiTJ
xxc7Av6i4jJ9lBNC5tpgFZuOr+ks6WDd+mrE6d5rJERq86c3HTiT9GSM14yU3oCJI/Psr1yJ8Bte
5a/GH0BIECdFMcQYpRo9QCRuPeCL8J1HmC3uo+yjFxum+SVAmHuZ4N7yhk8lJUixTclJeqQku1+g
shdv+iyqkJ1Q3H+MpVnf0vxYA1BCBDf9zlT6Ai5nekDk/kJJW78QlbzGrIXkVohxX5fTgOwzvHci
p7sA7scJkyfvaRkXd7YPstuibyerz07ZvPMuwsB9SNWarjx9AMZu7UJTGrsuVWfHbtR5Ktz3PAYU
XaDCPVu9dRHZBEDCjPx1bbrjQ6GgLU9gbvsCgfNkIOvzSHPoewXnEkPTblYsALNyKC9l15zcvs7v
WT1m93//UwCLDrCtbHZ//1kihoG5LhYjIPzl3ZzAYpoba5E7iy0ok/pLowej0RJvgVAvaIIdlNOY
37CVxziFIuNYxwtWJk5//DaM1rCw3HUwO085amrqDSLko9gdb/lblZQgaGpoTVVYf2MfZArtYMGQ
M1PFwIu3NhPTk8En90HXvgtJ5HGeu2lNPsO0I26v2YT1GMIlLHAiZsyYRXULkta6jWo6upJNLef8
j90Zx1bZ9a6LXGhEAyP92aFBw69gr5wosnboTK3b3y+zOVu3KkjsjcXm2DCR1BUFQlNoEZih2RF6
LPba2eHbm3Rluue5dnJWLbhSWanVNEEWaENOfPTcJ5Xm8pB/E9dBwxroO7o8gkbbyqAr2tKCZXln
baF71Sw60QnDksW54zLISBZyRBOhw2HRd0JGVm2Xg4ynedvCJFnPnlqWOs50xhtBZEqs+n0tmV+T
t+7fV2HP5yfuYcaDBMJQRWxLpq0ng8iHnF00cBRj15hhdYB9Fm5FfOYgIGXc9bOt6sfyzifVRcvy
W+Pexi5okVtmYLb0U0M9NPwIAEHDgu4IbwNyHP7WBV0/Dx+BUqi6tH/UZj6tcc1EmBNH1o/+spEr
3c2ABO4Q+n25K1FiHBLAsrAvzXcvnbpd8gVZJN9LVi3gSEN73xQNJe6gu/XcPAVtL8iLgR1vt0Q1
F3YNBZZYmnNl+1czMhGhBoSXSJLi85QwDTPv0/sigUJi0yv1Wtu/SDNl4Hx1gBLsoxHAVSLrS240
bwIFANqtkhSQzqhWqRMxc2zEpWma8sC00z87LGNOFmedanp1/fulrx11jQj9hoz1I9kdXjAybVRH
4n2AbnvdFeMfyKXROu795Hu0QEdiTVvW7cnGl7m/7pE8HAcmQIPTOZdCyGLbygJgPiPXm8GWQCOD
P3ADu/uIrv1JR8C7DTbIPzHfPuugkVmBvM/t1H2QfAyMNptxnbly78iEz6QklSF3O55ni4lQWaSb
MDOMS0HeyBXFGlOOEI+tR3JNwvFJ4AeTbFfa2Y6hcArjZ7ljtWucIkQfsBZLxptOJ6+Dcnmtu+bb
Y/q7TpOYbbGIfjJJdlqRpdekJKfBH0Da9oSgewopbyk1p/scFFx9IdI/BxU4gd87FkZfqTW1p3gs
7YssNEcdI1oTStzF5oJEL/DaO6FxX00m9UDfPbmGOPc1vwCjDn/tYXu7uIs+nbC7EyKHkHmwts7N
2O2ZOZwNEHwvUZpNIO1AsEd9k58ZHL9WuUtIX96dsKi256kmTt0IUAnnAz3+wyDagi2I4E4ePG64
cRO2Y/tKhuFRYStz/F95mvX7JHNJjqnh+XM2fKJlHdajaX4Hc/KbpceNN7dZMw+x6Mhg9gPjyQ30
OFPDdBUfzjqQRbxNBZzPvodWbIyUs+6UPqGKSZ9arC9o7QCop44+DdOHm7kaIOIo90kaVpxVHZoB
lD4We943kfi4WYpwX+axeWxd75g4sfttCXbljWsgYJi8cPG+YrgmAou9W+M+OO6TX49fhZqau7hi
VsqdXArnLWWD2ce9RmXSpsfEeJtKP98FRnJcAqFbqITb2Z6OHdLeLYZNPl0GllpsjhsvrDEKYFBD
qx2xNgxIB2LhSooDMErbEP0qpSfOa++QMexdAwU9UPrmh0KNO8+Z85OHxd3W3iPpmeN75/+S0Oz5
XZBzM3c0D3nUIUrpmCnZavicZu+LC4UldoeEoWv1FgYfptkMumVjEnOiwpajufuswzFAja/flFbt
IY00dds07kfwcx0nOXC9FA1AhyygQv8fY8MGJDYdnOm3j9h99fe7yqXJj634hxqW8JR62PsYUTJk
kdJK6TXQTKzKgS+oqaedsscXrV3nXofyRzBi3Be03ZewYkEs0+cKdfElRTm1dVqSOZmXy82Mun+L
abPYyVY9TGPcrgHdES2IdGHXjMRJUsRYW57S/o67/WUYUgkfzrzvisE9jZAxO2xdRyTOGgXPo5na
4kbZEoNQYXfRDcQNuEk4nNA8mqfSxJAxkxxQdfqrEx8AuFnUDdXGjREqOLhdt8p3xWOUeP7RzIuH
mqgT0MrUyC3buUPNk7dz4MpZS+FnNX27Qupb4tFc4+YdTliKF9KbKrZGjPikDZKQON7f0m30yUd/
gX3OOGmrfS5mPEZNABW7bb3m2qbpaxWbPHUNS3O2VlCTfXSQNWMyhN3Dzrbb6FqE2XPQJxEnNBlX
bCaHUP8mlUxdJDjuddnYGnl+4Z5Ya2xEF5YoxRt/g+hKACdcAsloSvAzAWrxn+u5pRZnkYRBG9Wv
0v6LyfLc1QgLR4TRalTPVZQo4I+1cWIHbiwjxmTjdPFdqVNE4horqg6MmOLLH87KZTX7b0SdV3Pb
SJhFfxGqkMMrASaRlChS+QUlSzZyaDQa6dfvwWzV7otqPDX2yBTQ/YV7z028RbJ7DXVPdffZrDbD
wrKkqmMyiGtowyWL0Sc9HTGBjBO0UutS1MlwMQgBxRs7cInhq3tkXKYdPUDhc/nk+Nb0knR7iffp
ULVGfVI99rbOTqpDkNm3fG0OEuS594KMpjC12OdbttZEGn7LfUXoRdRlcKItgHnkvJoWYTyzvH+g
ewzIUxrINV906+LNxSFe5MfIjOaydNVXkzuM8W0WRcAtH4vGxLXakMZs8reTeq2/djmpbHlK8pWh
7ja8iKjBBkJBpQEeHdIwJ2mSQ8NbNl078yDhZ9p4I+ETyqdIoiAGRcFjldNPw7A1OUvJ3t4zrF4z
eBptFwNl3S4e7qKZ0PRHyjR/zBG0pvNNsTLbZnmW4Cgy+IxNVFhdTV4EBvhjvNKCC7geNzMNjjnh
zaCm7beSe2AbExsOxM/HNW9nz4kgAKV3HXlisNCRFYQp2yQx96Gr4pmXkG6yiwl+twxkUUo584sY
vNe07CqcfHlP6lkCiX5Jx5AXrDjVzvg92Ej7MpVpoSFGGx3dOvBHghQlQdmz0bKn/dJTu1UjUuG+
YxvO7CDZ5v1o7lGJnCtNGcgHVL8vC8h0idbu3JKp2P8+JUDKYsbdOA8LXLnli1hqlmvOLSjrq+EU
4602BF0uOU4bfO/dcYF6slcZOMWl5inpOm2L7/07D1bmqDfDiM5c8HFp7Gw5kx6LrBuiUkuRwGN7
mWPd2VbGShsszL9OZ370Y1Ieutmt33PY9MQhU6u1w0PAoC9xWolQhNAtT42XeZiKXS+zZ1WXEyJp
40UyvH/Qquoyu+qfwADHy1oQP8JDSq5bdpZajtXeAEWqc/BkHl1g0eBZhEaIvGiPiI2kshj0ZZlJ
ShCe2mFUb4AoxMMQnEyNcAxycH86X9492fLw6z9tr1VbvRoeYqJbdxyLR6THdiQanpgJBP9BNe6r
8pse/j4K+rFlI9hX7o8LvXrnYoGLYtpchvHg9tLcjOpAWQAqWcD34WAMEFUO+mA/JuNvQ7TKITCR
w2iw4FXA9tN4FRS8JGP5V82emPKb6aGzDOeUzTfhoZHrcYufmD+9jimWOuJ4PnvfYf0RL5hIleKP
g9IcC8mmw7Wehkw/sP8mcLIOnk3Zk0o/pFARrIMkcD7UR9mDbNH9E3YugsL8bLjj++4ipwBdbggM
0aiWRkRex8Q0S1yb8wQr3ptYEJJiUOavmb7W5Kaq1n1B6IzKQj49shMJEKXD7DrkVNgPMBJKpiH0
1O22xEcYASjLocf7czh77gFL2lswDBZaBVLYOILE4vz0vaGHRQnAHj0wHjETOCavlG0CjMqSH2+e
v4mS0Le6TdHmeuQXuIsexfVVgC8OfYbAV7vpItckJzvAmbgx3AZPQd2jn5zN4dyyPMaxdmN75V0I
2oGXafjj1tYz7VjQubSE/kYu2kQOM+7X2nWJDO3oRWJGjSjRO0YgBkTbummte9nLOrTJdNuroYWD
legoLWgfNKyi0NGDOiw019pLA4WNPQXa2WzWmChKY6fzyy3S8+mE5ZeKal4kv1WdM3fWd5PE1US4
mLUz8YCBmdUMFJDUDSIotnPAYaP5MLJ7pz0CSWaKaZLBZq1RZ46CTOwoQrldF7JY7dwHTQsXg9SE
mHwZ6SlxGB3oEZjP0GSWqdrDrFw9+Gl6zX2uZcaSG6Et3lMc2IyEao5cv6+7U/YfvcRjbhibcLlw
lqXVd5y4ikYfxegyO0+tFIeicM65psxbY1ZEQlqKV9ShCevTBF0zeLAdO6O/eQ302uTjuqX+dGVo
1z6ljHReDCwSbTK/qsqHqNMnGFvQN0QFA64IFhFSYhU8maPvHBxGKaxXM+DX7Pjj9O/gdQPitdq+
p2m+7LyWPEynyLe8HNO1fp9Kd7mb7nRHftj3jX9vlUegUEXFm2rbvkL6YDq05G3VF6DmDUqeejCP
go2rXhf5A3UKCiBluUfNycMy0IpHAYQOIYlxJ3AoRwGLYwV787zpinm6gFcZDwE8Cpgm+YcmDWzp
mIj3HDSyKZ4X1toUK/BGAZC6uptGFffnDsrr07TaznW4MmgB2bkjRhx20AdIg1+YkBjTL73jXi/q
nwb9zOOKNSdhDCJLAqncm03U25nYMUtDSy5MRGsrYUGBLqKEu7bp9DCxEkNa4pIXpb3as/HMFkzD
kDMlG0lEp3nAzrqKRpA+5I75ldaCgZ2VH2h6n3tPA2hOFgyLGHcKi7R/ETzkCpPbpsusKWQdfndU
A7OFw6CfimKjGYlFsoEOm9TKTg57xHGyBjIn8z33Okko7nDXq2zauHMNgnZx20uxIAI0qXBKVTH/
cPpQpCI5D4i4w/HNDlx11OOMWYwptmyrY7xt4xGvwzdZoGJXLoKQUKpia8IQvoAD2nSej3Cvglme
xd88IoeEsoSDN9935miEGEKSbZygxnNqcICsNq5256YEefnkMS7Bfhon85C0SHM6qXarxnpKmP3m
0kcsiO4f1oZxBRmHjyQF4050JELQj7HlXmWgjHSqipF4i1cz0FefUUt/ObLLWoNhuVYPKK6LMNC7
t3Z8BNVB9Krr/VNt8k7YHmOE3mFIfMxaGrayNEl2b1AnVG3AXtXq0bYb/2yoVbE9eJHbmBwQi8UG
osCmwjQjXXfblW7/WKVyDilaIgM7UgQSYTf7RJhpjgFcHi7k1iJXkyha1uSeX0JSSfTn0bCOs3a1
LWc6+GgrVJN/ygGplbDcr6aqIEKyGsVqNKOs81IjrESpI0CRVmiZqHin5E/sx7DzALpstUGhLWlj
UKnI+LOeiIdGgmwoguxkVRpx8UnzUgxueaAk+EXsKrbQaESkMv8xW7JfkRAtJ/R4Z5v2b/HHtfvn
gvsUjTvTNzP42yfGLSY8PbIL/3OGos2kDoAMZ+E8NN5Tg96hUwYmXw+4izT6yJAy5x2j1ZFjdY6N
cuS7Kj2aL+ZthPHhZo7YQkJ8SKArtTEKY6bpA9N0VkVzw6iU+Zh8kxKrTIMwaathiE9w/O1H3Wko
jMYTkDn/UIz9zbZPcethGZsH2l3GqT2Ypd3kMH0r6wVpIgJfj6l5Koadx1PGvfM9WmhuXYVyR+rE
hnhkCehx8Ez8wz81jua2y/GvUNITMmO42+ClywgupSMBKSIiPQguYzKiyXd2s40uR8jy0mSALTGC
/mV0dwQP1vFkOH9NlCNh7aAM7Vu5z0Z7RIXJF8AWXpK9CR0theDFPSQaU68GF2KefWvMtWcD8o/X
5FdtENA/AxsKy2D/4ed/kcslw6u6TXBv2cxSEf90SxTH3idd75ui4ZUuT1oz9S3peURG6gMFh+SF
qB5NTO3ceQWpHQFxNICnw1FDDRM3OBMB6uNC6JjXL4aCcdG5G2xDZohcAWOC9Sn7oIpQkMcJhCgY
N7ga8dYTktgeVM8DFOcMLI0JMbprm0wsiS7UWt0LHTZZm8ZdmFLgVIDHErwWwvwXgA4LvPjANo3i
QpCk4NrO1lbGnlC4kXVHgvgPCVBtQI4cytuQI6oEe4/kIlMxIWxEYCRouqPZAsEmA8Q9zk7XyZHU
Z72gbwQU3tTMPXTuAaABmBWGAs5kxSRzGttDznB+M1j5HII4XpFXw2F1r7u2dCKso9riCGQFpFIF
uhNxG7M9yMAEWv5+dAwK656/+sKT0LODbBvveSFzgOuAx3PsFf1tfivB22HD/jUZd4oRmIrqx8i2
12+nITqpfqqr4SZH81/l5L9BheSodzF3jSLeZE7/xwmIsx1SjweIDsfT7C9K5eTk4/TZmEsTDt1q
W/L5W+RI9IpZe0X8q6v4F9fcp8MSg3CvXwJvenKIyLBqKooRm0VsyAPGbVwCzovZQloBvbOjremC
zdVfIFJ0hbgvMfkCi5c9GHj2SedEvJNOT7XJZHQg1Gu1Pr4NLpnek7jYLR9B0gbHrGK8Oeer1TpJ
vlif3EAdHIZlKJ49nRRtAs6dQ2nkWHtgaC9I9WaE2OhU+eOBrt1pnelx5/nH7jpk3cF7Oq7fZZu9
uDM5LGk2hxkA7ynpDMZ3hKlMNrmspo/oJI+EUz6UCfFOZICEdk+XAsXulWWO3A5YjSgsVERFN16a
ad+XlDhDK/ARdcHO8x9N4slZex+mElrIFIlZQgFghpZpEHrsYJIrDve10LJnlMuPQpMfqWHAbiTR
IZF003j3xk1jWzdCOdpD1zANUoHcpuvgxU2686Dq/JLqLZI9igq/ExcHG44mtUujSVxTU50/tqd8
5p12/Pkd23kd5XnF1ZglxqbsA+PiemQ8IAZ+do8l0xEoxMlyypIh2Zd+8bfF3Xfllf8BlMyAw7V/
a9fA6kJiQjWXI0Jfs4Qw5tDb+Hh3OvhB/aTaSKs85zNtf2sD4p7WtguNsrVVTtodPa8cHjrd+WWx
846hHWveVLfv5ciRFwCkzSqKxTYn6jqjUkAzFmuEqAYvbUs9Z/gmRtk4BxmeOJRghkwQ/tPULwJ4
pU3/brEIKBR4OiDg/kF7LoD20dVjiibYbQt4AzVq62D2ZoatuRm5q358sbLU37JMw7jvKEodxm6p
MXaXTvlHhU49LX8HQ9BpJ7Z7uRA5XG3FLOxL2cVtJB31l8+hfUKA0Id95SwnpmxjCFMBflIDeZ3J
CKMUaZXkiqNW3bIQCY4eZb6U6+NG6pMsoSB5VpdFZgWWEAUqSjg+srBA+dsn8q+L/Furze/RWNPv
SPEiwHIs44v+T85tRDLMk1fACUJq95FNKTn2b05M4eNPWwPXEq6i+iso1bYTDZmeJrlaNYJ1Bx01
NZHxQP7WH7WkiqnWpz9hXKMO5jz0omY0H/uF0as16n+AG6ISk4hxrQnLV3bJNPdV69iIdwB3N0gp
OWGG+Aza6B/MkosesEXrS6oexYp7tMgwyBRJUAJsl5APONbSU2K4bxwOFntm1lZBTWSj7+5nanPE
xgCrUpU8EM74L7BQWIt/9lTooR9X63d5IacmKJwLY6T3JcDuX+aRDX6TmqDe5kYOysq7leTO7zRH
X+fvxVaXPncUSS49mcapNm/94a6+g4BF2WJY1KdBy989GIdDy4Ia7Ut2Em2KvceXpJ6ldhHhJnlB
94emvB1vnU7sqzLFB015ekljvzlmRntOxz4NRyr7I3oH81nvxSFfnPyrHAGMWv9mjwFYmdrG3Yeo
eMi02d2rHCCNx5VD4rfjnmVA+kPBVnG7xkB0bTvc+pgtbS6nu2Q4eAYG8WnA3NvA9LAjRe8RQqbO
z9NA6p5D47+zHFTuUG/hVsfovnUhkOcjJTYaO9u5RiO3I6s9CALt8mLG9peNsOCEBABb5FpvNRK+
+MxEDKwgOEI7IzUZxTPOloHnC2LKYp7wSpsYBJa9VzfeIc7b9FljagKTod3xtnHPBwYUAD2Pb3b3
hbjduPf4DEJH2m+GVY+nXPTNLssDj6GQ5j4YeN+VNZuPcdYzbS47B0/lGhrYr2N7YKMPyD0PrTke
KjtVX2WMNcwnEh0GIF6GcaoIgfJBvAV2zWleBWovnBq9TTzR2ai/LWSIx2T2In19f5mosNWg82Oh
xvAUq4ixS3uDrCHUd0dAYUPYGiP8NgZIpMUspIYUiRlBxcaruA61y9LZYzS/9ISrmDOy4zxo+uvo
sVqW3LHbxojvNTY1TNaTzbKICoTYH1Lx6EUKBMFocc8Oeyh89NqZsQc8hNJkEuqHgUTGnIjXSn4s
vKk+E+qWPfRjrRd/4oIhr7NGZ1ZkYeVl99V6cbNvAkvSnaXjS10ivFHW6pR6rXXnZ4n9me4pfzPn
GLuvRa4eM3knqnWJwTJGouNPTfFUJ/Py3DPBRv7qIv6H5h7GiznsoAd7O39BA97WTvKY28Gpztv+
sIy52AN2yRiemvOGsmt8GZPVUzT+anoC6gRD9saY7ADLNi4BtovdNusp39CmQuazYi7Xlvoe7zmz
5N7jNtFIYOTVZF1Ntk9b1VOIGTd54cJqn+GIRMswJS/Tshv74FdLy3KXLImLJRaj59KZLEVmf4hE
RWQ66qknqWrnYGdsO63G3Fn9LPel6OYoYd3JyN/bu55b7ZhGC1JKCOFNkJeFukZVDbLoXjdY6ZFj
MYvpq68iqdEJSEC/EKIEePJjoQobi8xSHjRDv1Yw9i+AgtiXw2mKmhm0rYQBoQWo1VxwRVI1oOd0
8Ujw/bRzWeiFps6YayYkaZcppj2t7ZxkBlE955Tc6ICVjqvxZZWMCzT9J9+LnWOgtFszjwYWflw6
Kzw4G1zJbscudrVhoyQo5Js3YaNHUdw8BdC6dMNr3rr6mQHxo04SG2uiMxq45TvL2YsHZK63vZlt
a3tgho0cdxvblUbFkr3n7sJ8HPkMO2SWO7zHu7Ga5pvh5tTACWI4zUXL7Kx5Oyzk1uK9gytgE+DB
1k0VMG21VRvOf95ukvWucfEknQu3sjbYHO0bgWwviRMM+7H58hXWCW9dJdsXuMpHEnTFI/vN6mC1
JU7lgPVoua71e5z7Vpp+DDNR1iJbG6/G3EhH5jsxNbSLwkz2DlDDsE9mtS1rl89VkJUmM8JSNTrZ
gs8H60Gj4zLLyyNUP9o+sHs4590zMU9bKy1E6LXMUVK4CBsvoeF19fep9ghfbC2eF1vYB6Ndw07m
8tGfnG6jxFw89ZqIZhvbOG+XFXYVEghHIVfozfnYYyE4ZH06PMrYfs2UdS8yXIv10v0r1sPfF9q7
bo0wcOYK1GDxW056FUGKPrFR01dLNhP5vFWn/76Q43tvbG4WiUyB2xxF40c8DgkcIZkw3o2PFOfJ
M9ypv5bjHfSsTj9TUb0PVeafF3C6sPazs2VbX17XxR/9zOzPTgxcWqwuVxjvLoV3E3KJuaHXp5Jl
b/DCELqFE7q0e7VQRDodrXam2u7Rp/l7glV3MnK2E209PmW1j4HBbZ9L96sltGgzphONJdnfDypl
nIMVG9VCE1+HwT+75qgdhS6egKUbGJtREg0yjzp/BCUKQVxV3a7wWQfbxRJDMOzTKJj0fKf1PEnk
zktmcTDPIBsCm1puhedarx6qNjcRHF1CfxJl+apZzfKwmPJFuJPct/0g0cm9++yrCAHiCbIZl12q
lroYhaX/XnFTRVbrhqBX1JVY9T70/nRCLMC/MEwBP3gLXA4RNnjWhspZnvzcfXS6JjkoHHAJSTBr
qnjx9N8/1bWpP5oVSwGneGSNDQUEhPoWP8EOYZsXwifpH+ZkrGA0E+ckSjXuPU0h6k/nJUo7vwcs
SESZOYJugfjNRrIalmfrZI0+lv0iff3vC4CmNEsnkE+jdVHLh0bQwieSSHEoJwhOyvBJvU+bYKvA
pz2bg2lsSbaggFh/aVW5Ortx+su6BiLmZH4NWMgjIOzoBRuM3JZLTJvpdncDLQRZ55zYmHCm3QIm
hqllfc/S5aUE7Xj3sCUnsTO9oHCt965RDZCVZfXU9s0/I95XXNDnZlRAnfTVE8l3DBHcekhjrzr8
XVa0lAsF9rJk1teQN+MegQ77BoC+HKVnz5TpJYPDFU1edkVxNW7gqK5kExZJxHs9BQLzkM+PD5/S
cFPAF7tOuAdjEwWksO/4n6NMqpMeTzOo5TpF5eH5HYHzFMdnxT4ZF4voAEAB7LV5HcO4NIYHFKTx
E0hmiN5sL4a77cXynOLzIwIl7s9DTtqVaLs/DVEqu650NVgpPVAC78HCib4PtDzGZ7tYt3oej/BP
/8SJ/mVX+N0JrwNBmkKN5bAtNuXY7nLX8xDJ1d4+7TFfsvXAqwnHvu3798SsunPjg8gkG2rD/A0O
FkmrHFPMSoT+BrED1n6l+3gqGARBFSXHK7ENlIvEJmsGu3zGAINc3BAfxrBLK/k1zwnbXaS3YSE0
agB38E4V4qijW1pHjazcSOsdJLa5/WdJpXmRmpo370W4YBXArdz2JzVCg/ORcqa02kzkLU8CtB3B
eHGfARMQTHWbOctPdP4nyfF4lj0Rg23LaT0YHdOD4B0Xf3nGbh3KZVan5dmzqtDspobULNWQuwmj
po8ddIilMRE4ZvxYtT8dLcmlgc7krLn9NZvZmhc+q39UmWytWIZtA7synlIEsnrv3pvYayD8qHnb
Kv09id356LnoCNdCZdYHvtjIjSTMispze0ZN+OAgnuQgYYI6SvrmaLHU2YGN1ncsLxRRYZURGq2X
HKWrgZWPcRx1jlZHrcPcR7NLThVVHXtmta3vNXfTT9AxNpjfJpohc3SKi/3pQ4neY0et92AuknP/
f1+SQKu3zCEsDK6f9VSYNyYB9QNH6pprDhExwTHGfuEhM833Vj1aQEq3Sdclx5HfIu16W8wx2Fnp
7hCIebtGQLpl0IWxfp4OdVkHUeqWzrFbHxo9BlLVJdMHksMjdIie+sWr2C9nTPFK1ByxU+66ipMZ
Zvu5tYABtyrYdGMht5JF0ykVNqVLOaPPwD8CG5uKdpKG/9gpbNpDaYMZ8Fx7zz7RCpOhAqYOML8n
w56nLbM37Ge829iMlF9Lw21ZZ38dGTPvmIdTs0owBqWtTY9koNENqYr0WTEMZpHy0GkD64AMgXY4
jySQeeuz5K1cvLkxyApMFzAlAJqYmKcwC/Nh/klIgn8gRnp66Hg1Hv775X//5JjTp5JQBP7/XzVD
8reeJbKoyh0fMqu7usNngvDpuNgjiQFNd5DawLhhGXfW0rB8jWW2dZOsRUg1AOQ2vGen8XaxzOsn
MpmphUa7uivyPMyK2AE3A/CvY+jOWwP/KJOKUj83NeYpKbpXQFHxARuBHcYDXoLO+/CwJ5IqgbAu
HnLAPeNjhVZuo5vs1ZGBscUoNU61nEFuSroEBNGXEi4CZ3FXHuGk/EEaIZAqG+2TxhPe6itTf0Ts
0cUZT3IMuSLTwU16s2/u9clBhUUE0XEyjXhby8SK/MZubnlatLehE/+8JHnPcXLvXGeqKBAz72q1
P6O1Wgok5QdnBsU/WZhL275ZICARE2UZPw+iV3uqmA5tqeZeFmq9U58nwIkHJ4jYUj/5cgSiUJV4
91lonGfJDDmGOxTgzLC5m3aMhkEoquzHdKiQxGJ92I65t1WyXJj17ioS2VGRJWgT+DOEJ44BtwzN
7IIRXjbOtkDp8exnkFh0EAFRv1ZueSXiSO+Mi99P5buqdCQoFWEcmPfZ7FqhWVect7HrPA4OR2zf
LiGLuu2Iphi12tI9iFlrj+gVjkmMQVEhGL7hxH/h4xtC1J/2STWlzwmE0jdZ3nWnqqBbk75QxRhT
A63lCNDru3DgTtFXh7IlTGHph/qtZWU31F4W2uZqne11namjaVIrpcl1YFvPKTLFoAi6X8YszrYP
0KEnBgesSozqUatJpzGr1TOJc7YZy7vvtdo29wPo/Wn5XKam8Yog78HEHYvHufT4kD8HMS9kJVQ/
eUW+B7VMsQ1k/waD9htkuhVS352gJ/URSL/5xjyj36b1X30gQ3jwi+QA2QkRyrxMN4NxcsaAEugA
Egc0+hzwk8ulEF/7KfgDii17DsRPNqBfUVxTOyG0527+SqVO1EHiioMXAIFFWe11LIDj0dfCwAyG
d0ZnTsQKU2zzWH3PV00gYxyRW49sio/8FMtN4/hfk8sqluFr6Hlwzd3A/EBLA3nxLuD1QqZQblhK
xOzzGJ/bwUBIwP/f1vvs2uFYJ26eN0tDyTRVYg3+dSWqp0xsBm15HGW7sLvWvlpLz9BeEDYvRKJd
HV+VO8NotYswyoK7KQOdgnY8ctyKnCkaCBBBBsVZnQ07rUrbq40GogIfxcXFT1YonrWa6uMwT06K
PUa+dCNZKQ4z7iMT6Abpdkdie11/080cGMHWpAAtke6K+TFhbzDpSj2hWq12VQHnxdKK9OYtWbLF
dAXgno0nKSDvjK3Zv9uM5sYsJieiB1bu+MIIUwPyvwYh1F7YvvkzeoK81QIUuQERon7h0UV5LvEX
2kF3UMmorrsRaebvB/PTLoAL6ovvvM2WfekD4Fk5m4mnkQsIl/t0IOcWv75P2dugfK2WEYC/7v0r
XW9ZIZHLwbTFuB/qIYeRqBF9A5s4N6Viwq+loTXTYM3J0h8dh4jNdASDwpaOxDEnv9hNzQchOEEV
OIlUMz0ix+I7+B8U6OncEFKLTQyz/aeYzeS2WHa271qe5v9+6c+ztU+ox0JMBGwf+LQ3SD8xqNt+
cFP+HvSs/WRHettmeE1unedXp/9+4TGNOnuD2iyNzlzCWZ3xs20Em3xeykibWFOjzEBZz4DZjoyY
6pq7gvlpZdBumykadRiqUWnO8sRYGna88gEeaNNlWL+kDlCXBAAYTQGjKNSpe1OZrG2WI3YT4yYd
T93L9o0beg6XfPT2XFLFi8Gi/JglGeBS12zPbm//a9nV3Cs2vJCr7qOW+DcUqlJDt2DZI5dQJcQ9
zfX54o71LQcWd7aG9rupUKExvupBucNCYcE7TZt5NBmnuM4Zc3uMzRpBbVC1P3muBFh/cG/WQtYG
BTLkWXFqxuCvB2wxzJMOFjnLd7JsbrNhGCfFz3xrTMFJH1netFNeRvAR+405ibtG9seiddlOtu4/
w++Yw1XfqQUeQ3b1tLO99tDjVqQ6qMkUN8OmzD36Z7T2s4shPa/yJbINA9euZiy0QfAPtRSL3mTd
1yPti9lvKMbehX6FWslryXUMlvnTbrAj8xuklvUvbZwO28xvgg2qYK5VTXm3IUUr1TnFySf8bumC
B0sw1jPJv9u2omXR5wiKPawT29q19LAj1ms3x8pH7gbftW7FGfJVtbW6qdgvAaC0Fo/JwxC3N83y
T8OscEWUXEqkdyxrGDmkzFx7jy1/lQRL9shMoDdpwTbVqCr/I6fpC2edA4wPi5a6YdKEHoGG4ttC
WvRODAEYyOULLX3zputsIn017f2u8q8d2Wt7DVju3p4H+zUop+sEDizURp/5lANhwLHNiB6+uhX+
j1Z7wd23yIBM3HE6/ffLagEiOxTIGN2shaK8NoNUG+29c3cL9yt2iKRGnW+9dAMNWJewfkzd9CKy
LngpRlc9kO+dcCdPF21B+Z62uHVK8GoosAlMcNl3oRjT6uu07eou/u0HqkaRZ84Zs/mfGdt2iJfk
wWgs4zYypWrL/tpBL3qNARkwwwhRKVgPQ4GXWnWwYJ0ll2cxKO8RKTf848z3rz1jxo0l2p3X1/Lu
r/yDMtFWZnNyTNjR7TDgs+5e07m0kpVTX0B48ku7/QBKS1B6QBJuKZc/jPwTxljzYUWD+hKPe2nT
0JQe35OaV0D5XpDn/kgi5dmzs/HeIpTZtAP6scLA5LJKJJklOWg+F3EwJ3RdplUaERQR7BftaONJ
ceyzVPAHR+VdYVtLBjD+srMX72cixDY2Y+9kbJ126h7lqKCpu/NHRRDzfsxoCZiYOblXUeik3qV0
jNcmcbJjA/KWEEcCAAQbSItpl1p045n8DKAOo5UfUSsuLNXQkmPvBuhJVMk4f8vUM0OzgvlU+zTC
OuminUmYb1Uu5X0Z6HIyT7z0bOptjo19KmizpZ0hzNflzdE6mGIzShsrv/cmvn8XfWnTN8WxGXnj
47yrIm+oERglbPEa3xp2hfKxiArX2ZVxvI999VQ2DUECmXXLBD0GVdEfR/QsO4IEHrAsP00AOhIs
2QmxvIYHDBDKXPyrjLy7eEOzbPuWNM4qLvqTSCBTluu6bsmxkiavVlJ5uzrWbzo5UAiQy1c0WGgI
UeMiS20OWi7iF79UhHRp9i6uyr+6r8/oNPtDURGuo1OobPJpXVMUWYYkeCAloMbkaaNpYmVK/Nkg
I7gXxIrVJRnUAMPjuVyiDLTpefryDW3iKCAHViqgd73WPhG0HhCpZ+sbVxASmrjlrqjHV4sP9qmc
jfxITsQXiepLqLs9O7gsj4gb+YhrIrcDfkxZTu9BX8GCBGHxE6pOLVKFxo98wb7kgDxIA/tVahZ+
Z5ke2d9Bay4pEhZrVGfK+sgchuYrHvmRVrRZi6iSAz1F5hJlVLsmEIKOiDwcX5cxgFLS41bY4QDA
Xdc2+8AnOwJ5xzeCqIrSLOvY07jfWaXXl37g5aVEOlBc+mESxPkfn4M6rwgcKDubHDhEptFcm0E4
47R5K1Pw8dg59K/JAIwJLWNjSCo1AKb9AcvbR6yujakWuL/Vv6bMeAQZ7u4RwyKhd4JrrioG+znS
O1/VUeE5/hbP7E6XOj4EQnW0QnePfYaEuGbxcvUZ8eW15h9UwZR1KKq97003l4XQBvzuK5cxq0pY
8tmg4D/XvRaWEzP0YVI6gJVxPpjABXGCIy1wl0Myjjhxy4HN3xK0UYyJeGcs4PG1dDoAfyzCNnHe
HNWddYMrWO/KG6xhtjbjYG7cgfeUjKer2znglLCnVDMiE9Tin1NviGjIV0hTnQfh9GrbVbMvx5J9
yDrFxWH0QHtunr3/Ie+8eis30y39Vxp9PfQwfEwHp8/FzjkHSTeEpFIx58xfPw9tA8dV7bFx7gYY
oFFtl1Wlrb3Jj29Y61mSNeBv4D53fUlfOZkz1UfEGiXuRpUya5VUxrDD1QvsxOEetU2p37Z+Nmy7
MnERqCW7wdClBRPkR2S6l8gFuGY03+vKU5+JbqKXAkxlKN04RQAGVmoh6Qp23yxYT/GdzfBg+Ii/
TFnrNgbqdszQbyq8lFddGgN+ZMPdq4hfJ1LCNjEJAkwbiWB4R5N21lgF0WV3wSRKvWzlYgRfJHEN
0auvsynskmFKB1zB09g7GUFyQXezUYmsUo2iIpEZToIvtXHGs1K06KdQPC7V6lq0QXOyfdNmotGe
VILiD1EfnoJcTSi+7fhGSbmIc8Vf6XVgTnThIcONy2ItsngfDH4M7DB+T4LuDvySSVfStDvAOAOg
UI3HlYkTrcJySXrIhGdPMmHuzUgZJhxNAXlopeU6814rr5DsmB/0zGtZEwAWJFpLsERUK3nvRMV7
1WgPtyM3s2Z72pY7uFBCyT4CHwY4+TAEAJoFwwE8GbfQH9nNaMQB1KQLEDnNQShGfTAaZQGr3d4j
l46YKCtyw1RHQVeL4ao9OVEFOzFRsLSfAZeZWwoLMY15VqKJRpWmWsMt8HTrkiNo1ESIjt/NjvnY
BuIqfUV+ZXI0U4fFPVpsv03cndCQbJVunM3iPONQM8tiYYegfnzv+evrMjzNJRtIRujsliWcGwNQ
HZB05NDG0vFp+xILWKYmYVKf2K3uzKAQ+FPbrdxN62ZUOnp37yp7V8jqRa1QvoUZfpG0fDFGu3qG
mR9dv/yN6A+Th70Bn6bLq7Uj6m2SKcoSpo6yamG1qo0tFrqoT27nB/tff8GiTvhobZZXdZvmSsGT
womWxGVx7ydOdU57VZrh1yHMx8dL0yq9t7YLqA1DI/a9ZXEFKJp0CK3kU26yfiub8TWwmwivTbwx
xQjRZa4J/JnvEvopGtgumTSVpe5jOwrRZvk7/CrK0eBC2veafZVhD+Ek2MT88CaTudhJrY1UdOq5
ocpTI5vXbVpoqZDHk74EeDRSBjbqRMKx0MO60jZsMJERTkkGZUsj9HIWtokx08ltWAwWgCQFsqRi
GNasDLNlZrR3YxASW0qWQjpb4z2m90XpUunn2VXqfBCwSMTvnr1jpZfOUzvOOVOtlFjadA5eTZ2C
KUixJHC74nAc9+0RTZwoZmWC+lFXrC1JrHAMclRMQwUSFv0fZoJuFlY28EC14TxAN+lUhy5J6tc0
TDkzkvDkdX26UAjqfPAbukhga0TJS0F1Q95I3DOHJrdVKgQbqnEF0oSYP5UoFefSZI1U5oEyT/3e
W0ieR3lfOCprAGQPeSgtVJRbK7XKKUzyYC4Ur99lTkQ0TG+d4kDrtrGJ0agLxuYBnMSCA3FHuaNQ
BXvQjkTxleUlw7tRBuf141gYV/WqqVaUMzhG0n5lWYa6c/OTY2RiqVHhzjzwCKqTuNvR4GaQCb9t
mqfoomBnZfYH+aHuHnMcLlVDonLoR1mjDA2bGbzH0KtH4x1ny4FL+Jwj60P/4imrUtNn8HaT46+/
9D0ztoRt+DqFw7pgsEk9Elj5Bk0t4a1WrcF1r2CrJcz0WfwTp3IaUsS9pC+EwKXgbTixG2+DaLhJ
cs5ywUmHGWg+fEmxfbZ7RWOPhDLtV443brvPlvHnpJW68hx0Mb9AnMAJ2d5k83PQ4u48kt5CPRKb
LKO4MY0Is2JWioVdFdZSqRxSXD3GUn4cPFJNAgzIRk0OdXciYV8NHWjoYToQcGck6ryJqlufSsrW
zlDlho4zvGoNrAI9zHnWFO1FqNzFqF/R/81123e/qUZJpykHCgdpwN/XIfJG7G4cUp6gExA2704w
ONfIQWAeVEu2omLN5uy1LrjEU98WDyckWLahruh4TGEV9bKrz+EZJ8phIEp9q+GltztAvPgJtYMs
vmyhZ1fSe5+6xiDPa5D+AFjQInL7so8YakcAuBF+wgiNIS7VD4MZtILkhsPN4FrM53ZsZWcpz3a9
cKotqIapZg48jOy4mfZwxFlUBPJkSJhWcfA2MzkOzNUQJlv8K2KuD1KzKAfFJNuSmKgqGY9aVEK4
ySg1narOrq5Kjkf1YWuVzimiYPjTghnGv+ybWicvlvEoUbMupDT7yEnYnCXC4JHKc6yFyh0oWblx
uQNXsbPVa8/+KhPzzqYhBR7l+cg/bHnrD+JEiCsIisg+JkGKo082XqteTlZmCCJRkqVmIjWtsa0N
BFxBfjTUWezaGlNLs5rreOsXfqF5U1lHPc42LFibQ49L0FJY18Q1sBsXpUbRvuegZCdFJOF1it/B
ZlY75pIH3XLSXYIJrsRnPOtb+xpIkO1Kjzls4581p5sjmQeAqvKOsx3nfvR4B3p3if/RoHDPCBgQ
uYUOJUL77xAUmgsWHWUFZyVJNYwOjaevMWRcQwHLApdETJTQMPJ2wy7Hfl349UwNSYmW3fwsMpm8
a+orftzwVY4kNsROevOYBa+7sqGldfM58sB+D/dldK2g2hN+aq1UhI29ASc5zsuDNSYoU7tWKxy4
q3Z4ZMoqGyv8yvKOzhhQqfYiWGo5oeNZo2+9wBkoU1w83hJuAfaUUN88/Vn60qdD+72tzLmlqZum
khkzZA2Tv7oGccH2JnIdb+OWJsqdBEGrG6jpuodpASWMyWbJPWTJUru0dbj/XhVpHOM1AIyiu6QB
eaWmKA4YepMdL2jtILJpHYCEHWvRhjn5pCfU5uEG9qwv1FPSskoZ2jHdguUbKAZNmww9MVwFfW5m
ZG9WIfko2D1/6ZPlaLvEbw2QcBOBi4KB//3/e9gYPC8dIN3//q///Oz+g7C/2Xv1/o+vpPKr/vAe
f/3rn1c/DP34j6Sx3//Ib6Qxy/rFVi0bj4Iho5ax/hs1xn+RFdlQZbKxlV9//3fQmGr9oqj8hq1Z
QtF11QR2VqZ0B//6p2r+Ipu2KoMoE7KKGMX6n4DGfiXncWtCh11/+9c/DVsXGq8K1hgBAbIldOVH
cp0+LiZ8C+wSwhPsQ2V94bo7luFMkbs5xdkaLYLtqBcDtEmr480LlUVXjHwfk/PSZnbjbfv1kHwO
+/waX3F2PsunjqXd/Jar+c3RQBnqOvSK0/kPb/GfIApt5UdG4b+/dPXHl54RZ5UhEe9XrS/vAl3Z
laINl5KPdMGyWO8rDMgcMgUHJFBz90KiQ71svP7goJqC+30IwZZ1TYFnK8dtIXNjYecmLMzYKmbi
IJ+OdzJs8Il6tpFITcLIuDcY01jPge+PzpYYqN5lFTqPREmIPHMmacZHByedSRS9qyOibc56fSZG
b6Jv69myHPxLZIl7Q6AP7/qHpCdQClmqrxLbWXuFYPRadtSQDYwG8J8LJXLj/ZB7n7UQyTok43Wm
65EzG9De0Q2RlKCx9kWrVp9HkEjq0c/2tFBsPiHKBuS16lq3NPNQn5CdFEYk+el+iNkwhqVqWeoc
O+iH2QWwlUYuPwyHGfXtKkyqZK9FrOm8mvVDrbffpcLoF6YM3nOIZDiM3fTiBieDj3b8iAs+a+sb
Fdm6enbP/J5ci6u8l5NPf6vshpD3J2yyLWxV4pGqAPrIkO2FqCCsWFhNWFluxPiQ8i3pRLdkzzFd
TUQSySOmm3XbzMHFuwjM+rNNGRhIKELCSphj0dqS7dMvvSo+yIUhXwJhwg129ZmajOHFbEvZOSQm
4Sa5T0UtLZjSZXM8OPf07CPaaKpn/Ra71sZ4hGX0bKFGkoIha68s6eV+J72U7/F7+C7w9mzIp30R
ZWJvnbBfVYEhzfq638iDd6v1BXJoNOAEMUx1O9vm9/CcnitN+w58SKmeopTPGfQE4sIqXCJMp/jE
8119H98m0uQ27C5e7Rf7M9TLud1iEb3FDzrXfZ6VYGaD4griBg5YuMM9cIgsXLQx2kHx8F6lTyko
n+UDOjIAl9LaNOOKz/WrcBbrpYYSQboWruNM7a22Sy9eDWMkDuJtHG+kl/rBU1/VQZq9NC8xEo2J
o+BrLAk3DhoFRAiw18H+cGpHJeXaP/gapmGa/Dm88pWyI/BVqZ/6UNLj+rsQskK/dqJPmYlGt6k+
ug/lAxUjNAUjnY6iHimYtQfclslV4meN3/13W3yi8V3mF+mlfaTvSPp1xhvQZAUEjiAUFNAtFCKX
tpVQsGYZavURnFzGfpI6JE+Wg5a8h274moTaMA239UEU/TE5ZTf/EtwCtq5RA4rhlSySs8n+bcZx
B6wtq8jNeOYMPacG3FWmNe94A0rcLbVMqkk/avZRTCpVv/JrJj3DDu1wtMtW6sm9h/fuWd7re34m
YWJaOIt8wzzj0Adthri3RpEWA24et9+3zqxy9hPo6WwyRCdJYW4/BsG2cAgpBY/1F2y5hLjXzHOo
EtIcof2t1Foa567FI1LfWYVs9IN5sE5dIGGYvPtvbQi5pstj2l9yxxy0ubaJCp8/XNUuB1GZvsdM
tiIUM8EcAKMn5gEWGLbLYJwzIRZanKA0C9jHeHzyvLk7sohz6V2iMplKtv5e6ry62sZDnRW4V6L6
HY/tjZqT4uXk3+P78NSe6Rky2cmUs1f/Led6HoyyxQoQHpgyOk5/5RoNQWbxU0ZHBnDrodzGU0Kx
l6RswaB5c9/Kr/YOtHUeSFOZkMxp48XrFJFSotbvQ8Vqw17mkJhrOSaN7hP/2ZWQRKL3MPpEAY60
Ln1DPr2WubzVfnZqGPziIZh6kvMVW+EOP/sQqUcFIMY0wk5mKFNg6IGzCS4xpkgY8iwsMShHnlbO
iNHIrQm4PnsVieGjvnWP+Ka+OFfravTGPCDUSHkrs4Jx4QeC6X3cycvi6VioU5LOQu2YeU9wVftQ
lo+d6F6VCMcPMJuNS9ZehB1FzqyX3MyMGV4ayw4h/ADQviB/eIgXEWtn1fWO7k0/q0enda+aPrA3
zKKZrb5qWG2nZu69dDybJl2SFxNdkb6syTtjojcGJfIkvkln5xoPbEyB10dgrRILvFhseQ9oSsk3
9dqfSH+YBK31Xb9Uz/EyGs+e5lgiY7TsSW/iHIoQRSkiNmfC3qcvZWecFGZf+XwAAdS+2AqmTzBe
0cS99ZmMJ2Tv8kSqV5B51m5QfXcS9RvmWLv8sM3s1r8YV1xAJ5YphCfuk0fw0PYe1rVpxr5zWn3v
0mwRl+gUh3l8Ci7eRcVVje9bjnkfxDG2lngOgkd/xBB7w6MqynyhF9gG5lEbvpf41MOWfsm5qkdt
n2XWTTuIk32J7/m9vEN9YPOUc7mOzyPlWd+jWcJ9Wq38u/M6POO34lqeSbOzvKtUpivcMnxNcU2K
+MzGVSVRoLejKyu8OaT8qfiU3hQLnt9NOfenpivXRRd8yC/WlengwbkVTxZw0BOiGUy6TamKhy2T
htxM+NmgpZuONZHJUmAvJxamuXUjZ9O8O58oHqb2Wdq3ZjPvykdNOJGZtOSAXLRzxZg9exJv2nOx
mHNXwu+7r7YxtMKJ27zGyypsjppd8g+1lzDRXfYi3Zns4xK5fg9srMEhAHbTXWbEjQTUZdk9vubH
8pj13Z30EI317Ul5dA+1sxe5cy5UDNfv2qaVende2MFrjqZ0SpQeCwp3Gh6jc+FpB8daSKfwGhlI
o7bI4KFmTuRhmAdfyZf64SLM7xk0vSZfwRvuqixZ+UF+1oW1TPV1cs7OBaFbRVyAB89PyWXckXQJ
x5E6kmEUMEibqluG1jBsvQ4zWpkEK+ICYL+Lu0U82cPM9K3cN7eG4zGQreHs29EjrvCQBPZJBWGw
g8aNvI5kUyXdujLUQ3zKQMcr72poqEJbM3ipiR7MYwJm9KTw9iEa0UZFcRCqTYxIldeR96w8NJtM
81jfFH269GNAzZhFxNoXkIakcC3rGRWaX7x4nbSp7Vj+En2+p4MjN9AW/ZTNIo/eeMUu+UE8sDVB
z8m4vvjQIxPmc6uzsNGSVYpOZD5E/rFiZDXJ6tJl25GvB7lQcRLYFWISFsTFANIq0LKplTQlMHDz
K40I1XAsMyP/8KTVSjELhUwCts+K385b1BRYAqEGzCxOKHromA00LTfiKFZFJNciE/L5dGGTtJ5S
rtC9uZPMIO0uKduVF4huAS5j2SamvFOlBNFsDEPXKWneDdQRaKT6WZRD0RWGsjWAnS8itZwV2H3j
SNFI5RyseStATQTjhmQYBxE5nX8P63iSxXj7fPazAH43ZEN3c2monpS2VwR2BB30JkokIUF1pVgw
Wwurl4mfWTY3thxeakcp5tCJHfnUkBIfC+0h48aZsdQ+tp18EGjcXbc7BUG3tcuS1W2LQ450Yj4a
ik2MyooffI9MZiAlU9M5kxpzp+vuVij9MmDxMnNNXNqFg0FaDR0WNSrLbojvcDowvLt1gmKW6DB5
+DK0KJnUsMMKvT+hAeqWsaOsXLOEEJUNF+FTcfhaMu0CsKUlaTld2bUomT1g+PlVd7+1UqCsrbra
lOU4pWtRqf51j6T+SYtkGQo9nq6oGh4168cWKSBti7QzHe4KUF80DUDEGPuBw5nIL+qLRaJt5LQ7
B0+t8qruWhkzlBs8+xsEn031VlfPUdecnEn8/m1M8FuD/CfdG/0t3/qnxtMyTFkoMr8g+h+R6p/v
FwhY5b/+qfwvCaFc0xHztNJ91kqR+sVuGPSCQjp3+qZROlYfYbpbMsfEDny2PVBH1Qdn5KN/ZCcf
tXSAy+lgH1ts0qUmz7QXHzVucosv5aELGhiPgAhwhpGlDD6J+DtGNCjK1/LZf1B2+u0xf+Tv/UOa
NAv7mj+QMG7lcGV/2i/VemZehxftZfzv1Y0jVpylK3SdBhIojMcd8DOkJRdVu4WX+JKdyEHp+hNL
Y7GNZMD8XaDDXSBSTa+ZFq+hFTEochcC+cXZqSi9t95Ow+GNyYU5KtFmZKLq+SvUI1IsrKXuqCxq
b/wsjry2g3oVKzVoLeUEIHep1R+4U+cNmyfu+RKJHCKOuqDZDR7JI0kQU6ov8W14qPY6bkOiTxDT
pSfSksa9jDPVchuBU4aPGpjhDItYQlYGPkMfhF14K0T2LN6VR3sz4zag/KO1Mz3eUODe3La1lF6L
sSNxd+beudrnzi+JgyzmMHIfyqOiJRSbcRJQ3WPaG4hobErpd6hOaX40mqCBshsaAo1Rcg7O2V3Q
LP31Ra+PZPSfryxLZyliaorJmOQncjoMGBZlJFKt2KlvVEPxF8pEew4fzQeS+bfc/14pxiKTH+Gg
Lbt1kd26l0rQOyWh8eGPTZR4SXn/8pNmBZimPntuleyd3zAv2UXsEs4lHnMgOU0am+RN/mg/yo+i
2wzSxI4+Edivg7lCO1QVxZK117Pf4Q2V+tXf/Jg/Zg78Ov5gPKQYuqlaFvfQT+MPtUqlQoYwvkJr
fUtyFUW4uYgw2PpkcDK0FPMWuV55Np8htXbzLGt7LpKPyn6rrpj33gh0fJVYW549+dAoxjTsgGc6
mD3TSWMZJ6h/86Ze92f92r14OYzLvmOE6lZrQ2UGAAxs6RyDQ2O+YPQC6DqXzuBnL8VB1O1R3RWb
eGzI5M571aLo/a9/dhUE/88fMWhD3TYshUgIYf90rtWtXaZK4ooVANClGghqHFryoCleTWPJCvem
wgTBRd6m4xALuSMDom22yZ0Fc5Rpdq7uBQVRcIfVdEr/5oP5s7kUL0zW+VAUVef/fzzZOIy0JtJT
sYqa8ot/mNVa8up38qKk0yveqi//2AiSVyVKjfug6n9z/Vt/cujb47eGxqAzO/z5ZOVnris24WJF
5BIoK9dehayHjPlHdayuGsMZ55VInM6Ae57M5H16js/53bsKqh/9o47SPSJrerzw3rMA0PiK4ori
cJXf0zsGo24Wr6pjcSWBnsoa3ixLMXWnf+RfAGcH9b1s9hr0/GHjR0vVOLSMgsa/Da4eI+mcR5z1
GmnyN4uutF+VdKganWp09+hay7F9TZBxjO2sTV8bjQ1uS6fbjC2v9xbd27EJNk/GQRxiOmOHDlke
W+W/vr7+5C0UMngCbiyZuAdmtD9+hI7XtbnpO9qqeNGtdyXF0AGKCB/02Bg7dMiAgaHm0DMTOL4v
cAkwSEgxA6PrYPed1WLKKL8gxSuj1Cw02pQdLOAh/9wZkjNHhih6onQOGrSEjpzl63jGFO9ND74M
TT0ZJ5GFyHhuplszlt6bBrBpKtgedwqxtOdwz3T6MqZ6F0q/VrE1TZXevyhheMWQPW/uxZf06gI3
otPu6bijKbrZjh48PPrHYGzKTQB29Oj4jzI6drSgABk4rL03g36+p69Pzuqzf/K53LUTCzEuhNtf
v8e/HsM/HtMCdY5uWwzLeZt/vk0khYU+3HNt1cf2siZRObnVqrRhpITMwEP6g1udubE4Zs5S7WL2
Sd73LJrWY5f/yMeO37r3m4YCtniDg45VC4YL+iXwVdm1/x6byEB7vLPZOilAIeE/eXfjEosMc1RU
EFAUxK6z/FlkKfNQ779KSaFA7/Lvev+GWz9aFwPqrlxUG29gu+Ri/0cMhvJ7QnT93ADUMDV87Zz1
xdXoXtS1s4qi73kcbuFMrVN/R4gFJ2k9ZrLp+xCnYZ4Eb6Y+MSycxTHOWbdrtoURrHO7mv7Nezue
/T++tzrnooypQ9Z5Rijj+fmH4srRPDlpyZtYRUYdzQq80Y7sXxlkX9OHavnHNNXP6bv9Ij+aWxjl
m5APmASlvGyMmaU5L1mTz1zDXuVOs6Epy2Z2Ir8GjDbsccTBqCMeZx68AtiNTzy5y4yRSPhRjPOR
7BMO5tRXzXn4iBkv4gl9UR9ZqX7k0Vrb5a49ybzq7DHMGj05YXCTMepOVKG8plp58fQWf2gIlsMg
ZLNjMcaMm+pGA8tX6eE9v6HS0Xm+FUjCL5qBaHTEnTXAYhMkaXpywFVIuJOJav+v31XF/veaVScm
As22rakKL+ink91KkzZIWA2vhqN6jh9yPcZNAz/w/OR9X/mqAI+IK5dh302+9OfmpQ43arASZwLs
2vTYzFQkcDysKVJNfe5I7QSfzwJwjQJXbaoYlT0djs3L8GKlBwm1AguN01itZn55003OZowW4puw
mu9Fm6wtpVm1Gx1uNTHDfK4xnWIHf27iIiDMydko5vo17KyTeHNTFusMdlBXz7tx1GONQ59gUh/H
Um08WMunuPhMh2SmRN0JmI/6LdqRq/tQPpXaXgQ26cTzWFeQ5D+CW/3oAvgFjV295RN5atf+d4bW
xSQt05ehLlgv90suKfO7CvcLZO2a0Vp9MbNv3iU85f7w1sQWcQ8T5bsXdyc7/Uy+p2r0LSXPPUB7
H+4zka2jgUVBVI2DnqUtCsLNcoYEYp2sPNEjvLDe49Eexw/M1PjqIgB2QmCN5uBA+TOWmE1UFvMQ
FHFQASkl5lbKRhJhME5ZtAX3O7RoVJ5m81YOJ+daJgXKfcclCG5kJGzrHMRrN26B4uJEUCpGqhqA
S3BqTAT+UDkYABCKMY2ZGY1vY/9snw6zJNO7hmid+L3orX/ar969XGWbeBHOqrvM15RP7RQwmwLc
8IKN7R7drYt2Ug8pM6y/vmK1fy+FWe5phi3wHCsWxdKP50AYtwZT25w9d1s8UVRfnfLSYMANYXFg
XB+gwKOYHNzBmWYfzeSrHmAcjRxLM45v+BAEyPBxuqSOc6aSgVO0lOpXDFGsCLbSjpi0mTEvxgnV
37Wuvx5RPx5hACNVQ7U0tpOGZv3UHyqZjb5vMOQVBIVdccsvOtF0dA7Mj3JWK5m+buti7vbwWdpv
niL9TQmgjm/Nv31/oQlD08AqqOpP399rfamAsCkj/mRMQ72cfhmvqHtG9oT2kX6FXwpjL4eThueO
to0ZiEVX9wxKqWRMFp+jY8bYrGR8JjSGCory7nT2q5nazd8cS3/+Sk3TUjWyqRRb/umVKi2x8jC4
lBX0hEf4roXxR82EsjvpV1m5edlt+BwzB5PpXhjbXsdcMCSTRHs1yrnsXBQgYbAP42nF9NJkipk/
Ob0Of30hqvqfvZuWoGvh/GTV/FOzokiCj4jwjxXk9rl59G4GU1X1e/Ct1aQNkZ3uSpdjMZHnkkyp
RXKntnB5pwCd4VCZ+Fjn41PBXu4apLjtPPh/vv3869f4pzeLaZmmKca3kcfwjzdLJCtdmcW+gr/K
Wdgv3mt5QQI2EZifujsl73GsZLsnjyAGqimD1YgVa2giDIq790T31lFmHJGqldMej2Ho7FPoFSrg
prre2eGHmfnbsPC+//qqx8w1pAan365IQtf498+UWsJ3veqnf/2vWxrzv//8Iaftxz/xX3v/s+Dw
/V795Vctv9JR0VD+/EU//M3/byTAafQ1XGT/d1HGjdM/+sfh/Vv9gzDjtz/2uzBD/kXTNY07xx7L
pVFK8Y/2q6z+9U/T+IUwPxW88KjksLVRsvG7NEPRfhG2TCyirNkGrbfOZfK7NAM1h6mr/CnAgqbO
sWH8T6QZynjf/vcJZBIkqCEb4Redb0c3N1YjfyjiilyzaoM2jaCm7JS25qEuxQph6WlcpwtdmgsV
LX5cHUzgRJkn6RPqvkmaMwfWDeK5OjIysuUf3sPfr7Z/JDU2Lj+pGMRR5oy3wR9flkVnRAVEAJ81
HjjGmNX4h5cFCY0wYhIE5qXaI43SRzwSqaqTolM+DctCSFiaZ9rzc24E88bXqZctxlowkHDISeDQ
rMT5luuBhfUfcoATbvJB6U+EviZLYQOr8cJ6I/ogXlvxNyWQAWSLytyVGabdFnDIOvGTkxqUjLUl
99Y0ziu6e76TjkNUahFqGJrazyGXfGgajlmsqGJejllyyAuK0t5jvmDy3wDvZiEbh6VzIB1k0ima
caLFSnZGoLDPHOyViNp4LmKpn1UzNGk2vH6GQ07U+vsyqV4LYvuWJDw0RNT3FzmjFqla6KqxYaPB
yJuSCLqeqGy/ZMOqsgC3JX+4mFgI9kEuHe1yM/pAydWd2I3tT0NQe5PK6z4y4ndmkaFEC5tSGERu
Sdx2XcHUdfpDWDxC2UuRH7rmrbQHgNlJOwor+OGNAopeC5/ed1A7anJxahVK6FTH3gz/GcD4hll4
Ssxqi5h2bSYbK5Xfst7e6kFYw3zFoVfo5EhUA1IQMyox/RXz2GO0FdT4vcgIJGskWZWm+mgihmcW
4PBZK25uSesgY5TsSRPb5PFMcsTOElZM3oMpQVN5J1FHWWJP3ESoPQKNgVkrmxNfC99kNTZOGWoT
yfhSfDpBYYk3xxgXpFKCYNCznI0RXuz6myjVXelbH52Ki6uoqZWrut5XIdyYugaDmFIdhBH8lCAF
A1Lr4UlRQmgqtj+B/dahDtoMKd54GSPnxIaSpPDXdBLvfCoRPZS50t4XBMhEVfFtKMz+bpmtPScv
KfHDe0q6YclH/JaaTjeTI0xpXYQyxhy64Orm6asg6PVd62p/arJmqO1zxAe6iFo5Wppm85DNwDyw
jR6x3X4ICRhIRgkfcolZY6xCk3CieXa+DEY2V+DKOAyohL1UkY5ZYt8z0wiWlYJDK8npGmCw5ws/
YSchtO4EsNfe6JkOFqFttjUxDFvAMdCbE7VcCtB2y6qMPqT6xA/gbpFnA19GvViXtSDIF9VQTtOw
7ECMRKqTj0HnzuzXCwrIoT/Hbqb50aZIRHEm0y1YiLKPidNVpC2c4UvuhKs8twWrXRUVKg16F5a/
/ScO1nKZNxTxCgfR2jPi18DL54mibWr0+sxRPHB3wPD8oTtILhvlQXgPOhtnIhMyO2kNI5t3rVls
GSG0aLlaf9EBlTj4beksA9n9Iqog2Js1OplOyzf4N8qpVrMDJ7ympOGQ2o1pEGlnfbe9xpkPOeSv
PDEZMNR74tuxEaP94N02eYVS8RKHfrUwB+2eeJwOht8XazlK6pnnG92i50pEuzvvnDy45hq0DKVh
0xl49Xlo8vIsihBUvRY8LcVL7p4St2ikdPxLsbvRWPCtOp/WtJLGqMDAWIPE6N9M0sIau1x7blPO
0Y9qS/Lst7ArbXoDI11oPSRNqXRQAW+MeLBRQgA5sCUoD3kXfbe8kF2x82LDyNuaYJtwamwT+xMN
hjWtelgKSMR7LGRDQrnUnPxweEaj3w92ZLIEtFVPQ61Y6HkowOsOz0FgXo9ccfQL7qLSx6PtCiuB
I1FaM5lGuy8wI3SmsvMrUay12kD74Gp4LIe5KDzszSGRTJUfu1DG3ANWeAXUjOFP1VqiUteyTdeq
sKfka1a1xdptscvphEhZ/ZGM+HIip9mAzB8YCYbwXS/vmzRFWBFzi3qNQpKByS8B0l3SiIlTiLN7
7p61QoHxrJ5ancWHJWfpKQS+KkcXReGrwZEDx9bl15D6Gfp9Siemp/req5EnuCxVioGwsG60cbAk
1ow6XCCCAdeQh8W0qJximhGyscgfQVs3i//D3nktOY6kWfqJ0OYQDnELAtRkMLS4gUVmZAEOrdXT
78fqXZvusbUZm/u5SYusShUk6P6Lc75jq/lN9sCIpw49yd+XXhdBF6Y7CiZGWQcHnr+vp+AoYFJ1
IRNWHexNFcAahkckMWL2+qNmvaWrfphjwJYNzo0N4U+/zC7Z2lKQAdJ4G1dvcESJhtjL7rvy0HB1
o5p28QSUavEeTJInt3PPiZ+saM4S1/mwDPsNPiqWzTnsVzmGpkB2TB7NrevqPzZOy0+zhoChZ9so
xoHouRP+iAETBYhxyydeZmfHzMtkEqlNbQC8LHqXNYJts4Vms1t66HCigeUADy/qAMLCjgPuEL92
LC9U4LPO2f0HWEg43wC2OdRhLO4IzzY61znbMsHcKe5f9lyYvTCXU1O606UGzYartNcCk8y0CyJJ
aFNDE0/bNu5gyxZqPI9RtRcSwLQjX6wk+j1liXmQecIQuG++lrGbd7NttbuWz8DkifoseSnOD6mr
1Sc8MO0JawpAoL9/uP/UjkiU3yJkB9raDytu9IKjNSRZHN9/a5YnfEPVqayiapMKPhsWQWy8zHnq
Ht3cUfddw29qiA58tMo33cTEum+4inCO4Ngj2PBaR8NwUrb700MxAMq99FtVfTbpW2HkZwoviXRr
+vYIszslZHBtBLiB08KjAGX0VQyg/ZVLtFKDVGjOqugYx60bal2CMLS05sM4S+TwypjPafwNTMw+
rNVII+rG9e7voMlitIhjWIfzqHt/omx4HZ05PkXSjrGW8VVs89V//BQy2uobowbJ8/76LBl24NVU
JpMAVhU8o+f5/gPf3xrE41fdENKy8LxcIzqWUI7MQ3K7sU4igUWum2WME4DUyEFCnvecEekcLvWk
ZnZjAp2cZxR4oge821cOACSWXLeZsIesKvcm8Mona0jfNBLojpqeIanVt5ANreNceYQlJZ1+s23S
5auYnEPyJ6guUM6qrjtAX0gubIORG8neCugvY82ILjWwpEtUTJdVDtnJvjuB1QK8otSTg9uKq0fd
eskGR7/05gC+pGfGFI8MHNtF9rdOKqIiGi7qogvdnKd7GaoXA+FsUXTNZSoIZ+sFridZJqRXzK9I
Xer91OnYo4iWIkyBWHv4SGRZaBjZ1gmEfTttx5g0jKV4nFBSPhTSGkEGAi0R7UeXOz1sNWAXneIX
2238U3Rko+JpmfyacySQWA/xnq0bcC0sxfnUyY6K05Zx5dvEHhHSW3RotKfndOyXk+V5RHipvArV
7KFL0U/u2ESU3SBjFsRbnE9h01uPcF+KCy8/ym9613BtvS9XW9ODniAU7XGEAsL0obAwxvQiTCKk
Wc0rbOy5UH3gJXYTcNcSyTGPZBusUQAtzR9Gbb522Mh9mVBsp148h7lXRsfB1Haaw/xtdbKYLLxX
ju/D6MElsx3Uj6IDdWw4LV4q5ye+ayOKEiza2hysO9whLWX+xaNHeVnDcuuYKwMmDAU2qGqcsuc5
a/fVXXlijqt7lZn+sya8ZgnX8NOIHBRQ+5vMxCOpv8ZDrrkHLhHu3kW+9fUkArfX8iBKE2Q/YgwY
UIqdqLND2zVc1RP6LnYa/sR/pkNQwq91UE0l0QjXVfehCZLhpJ3hgJNCRtKOh+8adTkewk3WEjJq
FEGZfWUGdeJkHdv5rp/GiWP3pxa7FjGy+7b9qEpQLGqm7fds7zhNjJktWDV7Hv9DYcXLLk/KO+rU
dYhmImzxTmudCNVuqxl0VuUS7aIvy74s1cF2O3qNdVTHYeCKS3hkZqq01xHL525yqXcJTMPEXVna
lwlIAjWFwafprTMSMAkFmB2K4pAsmuL3oMDfFsbR5F/6zHZDElCox1ty7+svHZ1wA1PlZNc4k9bR
xWVqRN9EMJK7E7MoHgYgcVZSkjyu7+emieBkuTo5yXH/I+prh90FMytu+WIubDTiq3eDBUM0hEaG
TmK7FsE2IDBXHYVTYyB5lDOmIdI70ovo2mjnkUvoT46EkqiAzvQuG35FIO3iOeSfTwipwEo8Fi64
uig+GjRvfo8cPoBGRjDvPa8L3uWjTI1rORiQM+4/c2g+Hw3ceQ0Ttptq/sIrNV455ONk7YPU7cAx
gKrZ4HvSqGIMdU7A63hzah7l5KJwQ71/cGPnEFGsXmvP6i4t8tJx8IKB+MoAxnB2zYeR8GIq0mzg
V8uSaJicatdxe8GAiXO+1NQHbfADn9Q+GFX517SqxI/TKeG4BMisQf4o8TQJPlPrGsUbXsHuse1b
KgZp6X7sfSBTRs3geK9MzeJQt7Wa4wwDsk5cD2W47oazC48D0ZlzFk0UBbyvxJ0j0XlYNPNH03H2
pTnxW3wkedYleSOWYA+kP5jmUIRtTVWYzU7YCc04rlB9yZaFAUKA9tHREL6wJ9P8bBgY9aGhP7KA
iI7ZUbfSe2PtRg+ljS1UJouDPlh1r7V5NDKxU6PxuCQLcF4sAAbqtMAauAKNrGlPwiDmGmz09GLg
bTet775qScNznLBaVUs+NH7CsdUh4nLkDDUQHlNO7+M6pMGd1nTjcJmwbhrP3NL2B9lJbiGmz4Eq
cV8qc+EpbQysE2xKCyEMXMqMemvw11NVM4Ppedqj0juqRKdObQ6dylnFkMQdWgo6eMUoAWUwYA3e
IwjF4NXq2T7VQPuoly/lZAQO4yWEYXQe5DwWJzSAdzYX/Pmb3mXmrSAP8UAmCdUoDmezZopIPbtd
mfU/MieNNgNL86oALp7qihvBqo8Ai4gMQX4aLmVifyzRJY4893M2bHpqQkC39T0UR1e6dWj1Zt54
mbEGuNP6va65xynNmxtjFGih06yHHYna6eA6geOgGG00ZOaTWo8I0n1mQs5hNLtupxNL7C8m/VY6
0yaomHYTQDRsh0F5EPU5cNBNt/m+W2iFvXJ+JFag3a85tKe2IPYDns5RLg4yQSnsYz99EzpEmIkH
Q9FrKkK4nALRedYe61b+aZBgYjhiojS2Z4mr15+FJI1EjjqXdmPdTC+P97wrsDlnewcnVN9AjH9T
5O3uemf4xU253oRG8V9Bo6zb/FeRa93ByFFldLP7HXlAcu6cuGHM5JYZ7/IgqhLSjqNDb64/+8TB
05AVag/KDwVjww55xj8YrLr7alhxdQDSWD9I3MoPEY71IIWBieqh3CPu74FJKhFgWWIi1NT2dZkj
z5+4Jp7ylDzF2ojlDaMIXgWwquU4mme3ZNrEoZJxcQhtl1QdLsNlPMRyGb/Q1QRqIHItYvThT9lk
+kvcNRsXNMeYrdxWAq24XXUJeS10NRlSxQ4G4xW8zBN8+/KFkV19Gq2JLuJOcCjztwp1/b11Kk7X
JCmbF7uC0rfUU1jMtQPWhVTcFti0a1EQzLpn3Aqd74GFxqdyFSFUYtqVMAe4rLQ6jW+pNp3h2Bj7
jB1LkDgC88ZIh4nn0PyWBQaXOIEHRFnjWdX0CmviVwMAAyxFtZ0ymW3I6oyCkdnCdo7xP3qVJLAi
sZfJl7V90OfVOjAf+eUsoDVAAD9Okeb4pRbKoWj2lkfxnLaLeyUuiBGPO7yvDVKhufhoK/b5php/
4xcnpY6e6daM7hI0rkUkstbGG27D+LMcst9NJIaXuu8+LJDrNsXRhxkDA7DIikP6rn7VDSjQfDTj
a1QKd5tn83id0dXgFfNCZ2xa/EU8yar+Hlpjfuwy4GKz12wUzdbey7zHNq1dXlWe3gEzewG71p0b
wk5rootNb2qvI2fLoxJaYKyiDmDqxQejq/LtjLL0Ib3zunLnCyglHnHVr6coZn3BIjqo7CbfgiMA
UNqSm2H0LEMb0p92S743mzZ68sSV2fZyGdAxOHXfHstGPrsW+r1C8zxfZaXvmP30shrO29LVEkPt
kF5sb8ZjRLagszrllkCj2deW4c88L8ttLcaLp7wD4jvzus71Jtei8qy6xQKwsP4WWb88DTIUyk/K
SntjVgaN1WbE6bbdH93K202ZdONBFrMKsCw7aLUKtJtZ+ruwu5EyaATZ7iBXddHIayplbWUkPAz5
4gEXMJ1rH1/S1u6emiQ5FQMdkeFWzV45gIL1gk2OUuyKEcp2j+SSI4xDo9coZR2VTc/9Djdgv+QS
prJTESmF68TX9cNAnp1r1teoAdJfcsnxkW6GIyJtDNb1XjT29LDcfyjXYdhmjHtoP0KPoWEQEd18
yO3+Ne+tn3YQsJn57VbuIuiOhbZPh5R73PpL87jvgQ/Uh5okKrB4Py0fzmCU3fG+tDZI3nRHP6pZ
uBOinAe5iaO9tv3G5CBsnZfKQ6dI6ps9Vsg83jREeicYqiG4mAUsSPSL7ZuxXQtc8qHttgBwlvIg
Ug5BOwFlkKcINAWzx0rDK2DRtELa2VSZzk0Zoahl8GjCSCEw581O0eWshkUpiGi+W1LFFJSiGwCX
VY/5BmcTW9CyC/Vl+Jotg8j1sv7u5geJjgdQkjMS04C9spds+b0OXBbSG6/bz/WdDZfdPMnkNq7M
nvliMM3uuzZ5dx8VWRRV0YMSRbjcyboNJ+NQVwP1n7aJbPG9FuJkONb3Ulk71XgVtYR3Eaa4oi0m
tKvN+X5oAw5pFsmNM9dN2EvtHI3uX5Qtiw9ChUVQG6bduKtMFrjGnZ8EoTVr3qT9LpkbAlhjlq8s
cwj0VOFYbPVv0BJksDvmaYoAxkF5085uU23bBoYvocTM0hz4grPIkBXFzH3AOl76BvNSzPsNAMXa
MKPLQkOL+fNQIDQl7zBkEhrK7JvNI1rxZYbpqxvVvufZfRJ6s03x0lj1V8uzs1mLdQ5IAwhNp5Sn
PJ52TVuVV11jZunyKiWyepsAZ8lZvxUyH/EKbGKXiVhUONo+7Dr3zIpkM6oHGwaSrzpC9BzyBVIr
8LysgcMYpLmxN8VAl8JINhwc+oGYjCyfNDXWPkmMs8S5JtESmtFAZCQk8KrGqKjpoIRy+WCQo2Os
yZ6UDIJyMQv4o0nmuJvN8Ha42dDwEofrRsg40KHT3Ncbgt/jkJP/AiY42lbVEEQuZI2iA2QAT9U5
cvO8MWDBSzYTZbfYkMPIoBhcJt5ll2AQcDsAGfjD8Ldqm379st3ZDV1vN5m/2FIQMbVr9fWnLYdt
NC1/Nam7l0Zqstso8tPfP4CnEiQGVhumHhogQqbKpsdeQSJCkK088B0GY6mSozeBKYIwx+Bat65N
1X9kRfxDIrJLuaxvTKX1mBbGI5ip9szM85m4H0S5+oe9zFvqCVBxRe086Er8AhG6EheDEQLM+eP9
i5Rg4M/WwAGYT9vaWd3Adbw/qi2MrW3G5Bt1DeMKD4kGzmYEmoRH4NTuoeKQ+qXNGFHGZHRIQyNR
kr4k0PXxnvASN69mIdEi3pnKcqwP5tp+5RaNQqZP3QbmgvD1orQvMSgN3o1y642OcfT6FHYPkuY5
UOSV4ezoF/gpnP8MmRkFELhwLPLlMjVxfKo7tvpM8eLT3z/tazxKpPESbXOy3cmjMq/rvWeXRYiq
8tKDId+AOvHINg+gJ1jHBbxxXoKQnNsmCysQkS/i5lmrIk6kVpea949zVGV/GV5SoQEmHnc220vj
zXEY6/p8mFT5KCbRPSuilDf1W7nq4odApdSCNlStw3RcWfAGMTj7vZ7cHTaTu56raN0TKoZb4s80
mPVlTvt9UnjehvtVBhMqlaBNy2UzJ46Di3zeKzFZFyAqvqZ52RUC66S6lmhb+tFovp9VCrXDwjtz
dQmjJREu0sIyczYJnLIXQZ41lECAhD2hWQ6we5B5HJwEs9/jOGLMW6m9Fy6Ibnrq6lgPCWnpRaOd
C8kxlGf22YWb8mCqFfQGzu9X5pckqYTlwteGzQeEj9HDyHgwYVDj13yctNToD2ZmEmtmlrzzTK+0
RRcBrAx62YSFBBTbPe1o9dJbMDbnMYPUYq3pS29PZ7u0jc/J6D9Gl9S/JO3Uzs6ReY1WCnqyzQRZ
plAthE7iW0zi6NajMA3aQvh5Xpnndp23juKg4Zc+iWFeb10y/jhq1S4fVQ8hBFjw1YCUvhla/gTu
euvFNSjpkqTxbZBFGyI1X7Ki+JC6mMK1yCuETIu+Vc6AibOmEnfK4mTM2OhIMoK1Z7kPcd6uvo39
hdcuLZud4GD37xJSHbjLfTPIVWnC96ODefQm0jwJ+4AMV/XkL636dMuS4VmlsqK1FoJ5jTj3Glgp
S0rzMTWcZYthjMyySO0jUWBB0iVFSG19jCrDz6bG57xz0tdGbxiflizdvPs+PEValUbdrwSqK/Oe
8WLojJMhZRIC680LQFx3DmqxYsdcTDDbuMo2CSZwf62thrTewnhIrfQbCK/1MHR9cm3xgEBlJiEm
ch+M3nAuGJlEDcItrrTbkGXDYfLIq7F6lmsxjKwNsa7uAb3AxoqnJ3dtl62e5BozdLLkGSlvc5Jm
Dw7qV6Z80/iY5S4kYsxncp69V4XXmIzCnE0SYVWdNMcLlJwL5hMGNiU3j3f/mDC4mDdDn44YwxLr
VLspW6dOvEAJpYYpQo24hlPUmZ2HL7rVtnk6cM9CXHrouy+OIDxotYGxerStg1aQvlLkzm5ps/Io
SA65NHlfQTER99wiTz8VGjnS2v0fzMQVHL5Jv5zkmC1FM06bnm67w8e7itji/ewy2KbuLRe57tdL
717mhDCAuu3qPRs57eiKFsde0r0bvW78YeBJ7UgYnVcLLBZFARprGaygNQ2sSpn301WoWYk2jQOn
jpqHuMaLS1oUIXXLdLWb1T0jW9rMVja+E4FCAO/CaDcWNZNOidY6h+tpAQs7Rk3+ORJ3Ab2h3UH3
Ahc0s0fCTkCaTWXG7yxTqH1MkuEMpc6uFvlk0ndPnccgJISVnsKhh2y/anl2mqkKGzUu59awFoio
bbtvY4dkxEQei7GRR7qfXbU60bEGcRt0qxFt1uWbpTrjQLNadkxuaHLEQlzdonz2elSdU/psteSG
FJJHbME0SUlroiJst5216qGuUGFWBOt8sn2fIc2M40PUEWXCJP6VXDpSKt1kp4/qk8K/3hECAqlU
pGXYl+PFiUX2tFiXlKnwqj/AMn2L9IYkyft0IFkR0mYCaFTPKsqsIhnUWTudhmimikyi08zau/YM
ElnGuXyQFcsMALAbMtms1zqtdoUnNMJtJl6mbj6ZHuuBgkVCPk7tSeZx/DEUaIrr2nxN49K8kvyH
FKBx4g8knWc52Ay2ClJt2j7lPLYc/VRZ6Tbu15TNWn3wxnUO15r6vplgyq5OI4nx87bDnHJILWj6
i4VU5ynl3bfygSDkFS2A3uU3jADte56/t+V6JMNhfDKo8jLKv2MWEZ0uS26DNmKcJcni2ad5XoSR
8qp9spINibEzv9UmQ01PG0gu6YprSjQKphMDrUcUX82+fmMYVj9aAljiQj94LAAqtZpJbc786KmC
F7Yx4t7aWXEst7rpPU18V/tCQCQoMlCX94Uo4nDQE9pEScR86iWy+piVnPPApQ29byy6d0dTDyvB
UhP293j5PRj18AIz1HMb9dqsfQ5VWDE5myDeIYsUMd6+Ks3DsVm1U0KkZc36huAvgbOv3juxNd7G
MtsaEodq68btVlG2SQO0eWc68NJXJnSlRd3a3lvoisAgneQ5kcfB1Aquz9oVYYwhM2lPZHIe3XVu
IBtYrCMTOCBWke/mrtCPHss4vytigi6clUwl/d0gHnQfRVoVjAM6oRIAhu9A4/cp5liZyqpis/Y8
1oA/0uSlUnERZjZXSoSqZG8xefLtVGgXvn+4g1mEgNmcoovxHo9JcgYRcq3Q9/nD3MttZ1Y0riLG
LtplEJsL82mpU+KxTQwBFQ8O1GD7k5REDdILGLrCwYXV2RkUqBp/rNm7ALtH5wkEuN6lgGilGz/g
uMUXX/V3rOe2zER7mNAoQcLPsW7rxmHWGx9dgXW1mfuTO0ofB/31ayDU5IBVG7BtZROPoTkQV9nm
XuzQlL0brH23kHVUqWvbrkv434jK7pKxf5OUSQOTDasdEyGeblmo7f5VUgbvoR9yZfWhEeVfJgVG
bmroDqry7M3mFb3Xc6PXHxOa9xKU+pJYj+uifdc5KTCCI/080kUIb3zSBzYsFEX+VCe/3NXaW0Cs
74oPAiPol8viL1o7lB1t4//X38G/i4Udi0mJZwvhWh6lB9ah/+S3yKLOAAGv9SGfzJvGljCK7P6o
spb2b3kjd/Nxll3232jxdN37/7xunnHX4Qn+Xun9Jyne0q2jMa24S8suerNKNDP6PLobozJHIHx2
t5PT8KklHeajhAFgZjB6qFwjftWQqRWMHuzx0irjRuRG+UFOxwvjdh/bub2dNYQAo3YpphiiQ7be
UMy7JIpNfTieJmO0Wf+j3BnoStDTxeg/0N7Q5OvsSghSBEKa3pUM6agtW9aFeQc7YlKOGYwuCj+A
UtqGCetvwPmx3yj3EjWomlJrTy7XEa0DajDu9qQKTXO8dYgLK/0bRcxxFmXiJ2b5XEigKCXuexPe
Dc1GXuyEZvpDUew93XkxUvVXN8U/1iyvaZtV8Im+7bS6qVbesmh8lLJ6NUbjj6XZD3Vnv3Tx+iYL
DYN6cUgb/o7G017WJToRrrzvIU9Adk0JVTV35Nfvkzm61XPJXDR9jR+nckJo1z4nRXmzc1ReU/a1
sE/yUnvLWvPRGTTzMJKMVGe5tVtF0wT1TOSqm9nG3lPmsE2sEqjbDINRDWr5UCSXJWx8NtBTy52J
nCpESnOfKbhEzaaaFqKmdk9lFmoaoqS/n+T/1RPDJAHV9v1TqDJQXd+q3/2/CoN1gRHduH+C/gtJ
MW3H0OJV/Sf87Q5Q+4/f9k9JsWf8w0SarOvw2e6K4rtw+J+SYk//h46Q1wAAx/8H98YZ8v9ob9Y/
GHuhqbX5LS7yVP7X/5UUGwbsOE9wwJhYOJDe/o9ob653P4j+5aR1cZ/bFspky7a5Ozl0//2kjTNQ
EXjyh30aJ89GM32MOTOl1PxS3EOUP+Jl4fpsaP97ylk/RvzKXqn2k3TWAsgF8GyTI5GGDt6R1CVY
YaGCHjvrMuk662tmHH5tjUNQ0/R5uThBIA81fu5NBKhTuf3EbLvL5hEJz0s/2/dpmu6diuk7fvIM
6nPXHttT1eE3av9gXSJFeSYQy6tCjYWYiNRDboAz4+PLoTQPPjupToC6NGYRdm7/CsYV5GwE+Kb8
rKXGYm5JwlUuj6nzKqjb6eSZZi/yhH94yx3zRBmqc2jWz6gx6IxEva2MLxGbv9oZDUSm/VixeTXz
Fu5twqxjsZ13jE7ocGCmYUPwrUH+MHid91mxl9q6wgc1p42oxODbpVaeKvQyqoMmvFZnqMztqWVR
v8Ow3wCPg1N2i/UvTvAmQPcxoMEBkpXOSUiw8bXPe/uI14skCfeUaANrhJ7vzmExOUFd2qBKVHvV
3El90W5wxxVzGMHiVqZhnB2tp1RgyCo9IhbSxgC8opMqOw17t0Y0OMoFTZmOV4lBpDedIru65DGa
t/nuDVmdjjd1JKa+igB8z3PE38EcsQQY3LjYYHNN3kegOKmRPLH2UmpjO/Gj55HOYAuymWxKtTA2
BMyUeYCjAdxJxw1+19sfhG0R2qliLu8xYAg07VSCkLxZEbVHnRXSy1zqJL2u8pUkQXGm6ECbA7CB
uwNM/VLD8vVqs+eSv0tlY+ID6IMDb9YOykbJa9mW2PTE1g6NInm9RaOlaudPueaHeunybU80Ev5X
IkCILmvp2OBVxSV05S7H9Mk0/NdY69aOqfjWid2bctYjxMBTazdkDXb5Q9eTvFnXifDFSHzdgool
tTMC8ZKm2ZUjXVTcGk95/9HODK/NYm24kId3b0ivhRYaXo6SxVXDrrQVNt8syTdW82b02heUXmtL
ejvEE0C1EFrZMWa43iZm/b2RIJxu8906MwFlfcIbQemq9+SzRABUHTB4FbD2VO9Z+9dMNpKVCjVy
uHVKwHe29tutMflMd9Vhniyprwv6D1FRLUiXSF2bXW6WoEou+jXhDwdPb9plvuulelXIeSbpntxu
/clW20XBP4uNEM3TKI1p44mEGBHPTHhDk3enL54tGDwjl1OIGl35xJ7ekAadik6crQZnZ5EU/Qbe
rk8Vx3ZzzP+S7EJQOoz+QiokHqkvXactmQq0HoW6WMBpLLg1VLvjmZwJJIGuM5zLCIlD10Ws25Lo
11gAbnPsbpO2BCZnDnX7sKgK8C5JaFXCGih/Ubb9YhHKq1TeHxyg8Q7I79kaLWKCdKI3IhSp6Z3b
4dXq27Bztu7rH9C237Wjt9umaTkdgAZPfYLAdvL+quAarRnUXZsC0E+wpYLHjlM4MPUfZ4nkboIC
Da4ceo/DiiaFd9iKhdIbABZ6UVxELUXqVPZHBNHNEeFIsKINlBUhz+PwIiaQ02zd8IymyRvCnbFC
5YjHcAFeU3KQ4md4pLBaNOGcumYheReOrqzuOFnnHnfJW5V+cI7/0mMvIyZSQwVgTH+0/pm+6mlc
vJd1Tm+liXNfuSfGQqy8onQ/gvXxUZDCIqoi89hKRzvk0a+4ZdbexrVNlKqrw04D2Mgun/E7x7Bw
of2yoDEf7InhFSRL75Uc58Zfarv4jXCG2SAk8IxEwlAZ5VO7SiBQSddvQQQnIKVTGFYar7/QgJob
2kPr1PANR4sLiI4n9liNWqV6BKRB+1hOZJ0oBIGu1RH5G0+HNjfhi1Qz66e63biDq7ZNKvVN7/Kk
xkhp7klCau0QoCXJS6vu0nR1/XucbGYYJNEbXuI6ZxnJoxO2PQJKM8dUIEGmzPon17ba1l5GUl1P
OQppiqWO7N5mPXr9m61r6HBcRAmZeOntxzxNpyP6/kM5Q5Cx7Ne8zSJ/8mbGafnLzCNxNUz7JYNn
vqm06STXFdi8Fn/igu13dunm53bRw77XP9YWqgz7DjQf4wBBmJU/YDMk2F18bICcaGh7Hu22ScKk
y5Fe1GTgqCTb125HsGSDaSNjeDxE7R+3iM37Q3GdZqIWyTAv2L8wbTZlCCr8jshkPZpNy7xhCeUF
WllIQt6bUGvUS5M4n31nH+01Wo49djzNaoByz9uRHJSNG0liFrXS2iq9+hJqfZz0HJukVFxKsJiT
OEq3ntMvXAWV/eqBSNP2q1zfk1UcrrWo8ZskZbJba8cXepU+jAzZtoTjPZL5+Wsq9J9BQ3KhOaa7
GTxxvB+IAgC46CArZTpTzBRaYAXe6VkroXUjYXkeFoh9xmzTug47Vn3us8L5EWpQxMKU8INDkbO1
01uujvrKrgdl2264TzLbzrotGCgDr8INb+rW8xAPDhc8I2mASiepZOTnwok2ImG6nXQmWlN+kZ4R
KoVP+uCo/mYxK8Xt5JLnVZOsIGVxjLFdxxQRAZMs01fyl4lj78lKimcWXNV1KBEZF2sNWsgpbjMv
yjGfzxZxn0j1UXbEI22JkSZFaNTJTw3YbYOEldkQAidbkIGmQ+isV+nXHY5qN9NQ4gOvxXNkncyR
zO9Kd7eIyfFHNdMTIV/61rFGLawb5iS6PoVJNPw1FOn7KCyYS2wyN7ZLS6XFcrp63VXTjO6UMY3Y
lqqZApFREDqocLBIsFKWCzMiVSW7vmc5veocq67j8o7l2bamRhmchlX6+kDFSt6bgbC3GYw/PXRt
6hA4X5FXHhJPbDKXXS+aM5LdZbNJC87IxSg/qNLaaxOnXKtktRQzURCuSXnjoQcImyp5NkdWh4zo
2SYurhfMSXog5wUFlrZ0WwflCFnrCMioy86a99mAKtwuZboEUvCYNA0ZR7O+vPAMbEdyzzaMGm7d
ErcHuy7/lFP0a1A6kt8OhZqBSygG5tCZ7yhZ4foxzlohkDQrVPgZIZLfWNGuX8t4p6UD8lKqHbE2
j4Zbwl5viIxoZ/s7y2SoAAm7K7UbHr4dMzAvIDM4qKV8GrJ1QFzpRSijeGYpP4l97p9mCFMzMWwg
T5FdpMtWxR7mHmv5Tq2BMNJ0fCVNQwWDzvLBBY1SIkl0F3tGI1uRw0L2I2Ti9Y3lq+jAvhPDAgZE
UKvCipCblpz2tXo2p4zs5M/RoeIou/TdS81l/3dYBYyFbGONY6ByJvFER1r+KL1Dr6EHiUDE7fhM
G93WstGLdUAp2VfVrvapFQ3zMZJGg5LRGEJ/I1iV/LOm1YKarADuu8qforV/SxRNG6fNXIRzIB1I
oHiZzfjYm+Z7NqYTWxaAbUb7HAfN7CT3VCp0LmX0JiyihDJdvVSyPBq5NENzsL5BWf1pfbsn6GeE
I7QjAGiPX25ySy4z9GrEa9i+0cl3OcutUcwJvOQUzJYHsk11nnVK+IhhZmInAQ5ta1ZNqNfFek5H
APcUABbmmTOJKk0O76b5P+yd144bSZaGX0XYi71LIiN9YoABlr68VcncJChVKb33+fT7JVklFdUl
dfdwdsCLJRqNmaaUJhhx4sQ5v8kosqRdcopStDa3DDtbKcl1VFA8qPy5kiG7SQEhbmsko5PmSbeq
E0x77yzFumpUpBj0vkTAKzcke+o0uj8LzAE4vabMejO8tOmRcaKynzozN2hvhEj4ScFtYCQDdBoq
X2SJebSuWr2m+Qjbz4imGYLfi1xByq6WshiYHmA+kdymvhdDWrLleeaA1YBhGJ1w0089pUU1x8XV
p0GY29mjE2hf5BbZe7fV73I9/IJFNHLA+TDzLOuDBXeGyKNegIFY1ik9LaupSF56dL875zT2useA
w9DgXMoOai5lbQHjGPkNrnHVeyuYt+/rDBy1tC58B/vNhmapBQSGPcg6TUP4OkgyT82mHNt8UrLS
pfpOZMBeB0zniMI3ki4eIsX0Foz7U68sBD4LEJUyb04n+lrY+DjZXr8oKwBrppQ8uapy01nlpeh6
YARsBxiuWMpUiYILC1otCosgd/U8qWc1zuNEZ1r9YYqTtOoCRsEHAZiDLZL3QRp9xfSVTIfmbaFd
SiZoLjtJPgUKnrcZRgzo06xxGlkMhrQI6/gsRbkIW641CPBHUQAHR7Zr7lQimTW19fj/xZutzv6f
FW8MgcIFePffVW/eV9Wm2ITeJmFUX1VwfvzdZ1a4mMgoAFDDUWTUM9AseCnhmOZER1MOKY2xfvOK
E66KiQYXXBkrPnRIDO1VAcea8AUL3jJVqi7j33rxEbjeFWZ2bP4fZP/X9GvV/FmCxhCw8wwY2AjR
mIZujiXhV+xrrBsMVe99b52WFdqCOSLJpR2Bw87TlSkPJGZkgLOSKsS5q8Pm7BS/ehrQrL8xHIgk
0xaddfRPXAvQ/5B0LPsE/zYqFkE5RfIT6HfQRu/xJHMWtkC+pq5MRMFd05a/wohU19g2UxDWJPCA
akeLu0UHKNcb7H2KQMa9pAvBDkaw+kj3k1WUGrgmBdYnKYlQPQ2Mh14GG20D88pKMgzqB3ijk/xe
sira276j6gnSDskKGnxATVMLSWnDaua9IyUzEwXdGS7U8AF1mZZpFIa0HTOdykBfBucq+OmZXLt3
Vo9fF6haWj6N4PomDvdFfoeLBrI11qWWGuosI8OEeZdLnFCEpd3UofFNDy2y1gxsH/tdFJ4OQ1Yt
Qxo3sOm70VpZdgv9EcujMRfVXIiAPeai3qKRRPphUOJImWe+RRm38AwOqqbZnzSWZ9xz+pHoBSsG
ZS+gTGERNmutk69GDSl0brVok9VVuOjpCTUwF6Y0CRljMF3TrAPe09sOXRgLEDtyuO15VuDxGOUV
zpNFe4KzyKc4iPRpJfgvZHu4QxLQZnIoGfOikZ9KoyPDVbS7FmKkBJKCVOAibf0voTRgtQqLeUXT
nJYvBahV0QTBWmrZa8VIFKXCcqFVtbSurdbjx3RMVIVce0Wh60GuaMWEbbTyjfBzEFFqiVP8AirA
gMvA0gOQzJrpzeI+i89Kq6iX8PQ+uoAVwGZowAoxAIUn5KKKqYK1sDL5a+OGI/4NmlRhV9QFYuRk
24CynFfZ1ntXqt1lJZvRypWAYuaaK0CZFOQQSUuDUlc8yCvwtkg8wfxBMTDIF0AaIDx5Qc0CunWj
D8xu6OaFa4ul7ohwQeIHaYI9CCHeHv/10StGgHilCOfWKzWv8vuErupMR8PjpuKcTe0COHFVSqRv
hRGuOJdy8qmk7LrtM1DZFkUju6lv5dCwz8LOaT7ZIgYhA8vjBDK4GHNBTMisUA7pbTjBedCH+pmu
A15JcbqBFyfE55geIQPROyf9qDpkS8L+aIZ6fQaZwrgtekc9k3XHvOlbWsCAp9xVqVTBMvcgtGpY
AC70wjch/fTo8MGmuZNwdV1VbkdHR+3duReq0m1mGXiN4T2D1DNC3DXx5toPUBCIGvogcmDdAdSL
OKt0gA04a6LLzaaZ91QdVGy1p3qF1AG4M0CYjkwNlWPgsMKUDcBqZmnv1cqRqfNKJmRdeGMepuTp
tO0o18au8aFQ3SgAlROcWFV8LppmNC0NEWrtsAx9r7kwIACHpad0ecAx4Bu7sOAjTUO9i6itxOpa
NrKZCPX3DVClC8I1Ju0dNSdA9RuvkK5k8mhA1aQ0sfOQaUMxNdPIPAnRQwAQkJRXaYShUCF8f5Gb
AB1lqQwpcbcq/XpJzy91DHiGGZ6jsNQlVTU+lTpohd6i4QbDK2EeQxb7Qp8m3CgYgK+cZPRIL/pu
nigc6hCcUuhbe5YLZrFqUxf3D2foqFlbrfkgE79XklWJKyiB2JINo7pUzlNNhwDtGNuDsw0cdy0U
6cE2W0Kn6uMMR32EDrF/Avrnyu7kCo51jBSzQflsXUkcgd0hNiGseg95rrJiZUA8EFHoibWWMbN7
/oYHeW4aoto/txoUcyMbaaMp1vDFPbgibVaH3XBjib66jMoEe/VOWQ2tc4YKADjauBunAcAqS3ro
bUJTAWxuUViJfIr6UPZB9jN3beAStyoBBSxw+PpGqdE4b2mez23uQYccvGbVF7cAZXvOxiVa8TX4
vfvYT+v7OoiSUxpkxUpr0UQDUkDdzvMwBJxqbtEQnzBRiqeJKPgJYVhoLeS40MEIpC2TnniSpKhw
wfw8lTMqm7iWAXvLoTr7XtNO+yq9e5U7PO/Mr3fi3U77o5VikCDs7cTWTxqRgF6hpaiGsnIDHTyB
GRktFe62zU8MXM4/loCnb6oBg9SwLu16Aa2/ChZGguekberyqV3ClSh1jI1lpfEB7avZChZldJIP
evwR4/kWfrGdw/OVFEq/lQsN3h4STmyNpQ8nUo/Fwcwyffm2o3J/GZdRheNBiic8FhbplENYvmhT
FbhYAJt0Sqs2oD4QU+KpCyiBehaycoBlnrsW5oo9HdM5Rwdxp1UAncoqsM6AUNmzhKrTrReo9iOR
U8TkyD2uNCJ2lnjVG3fm4PtXYWbkK7IgHC3JCbBrqdrhtDBFt+CgCA9CJPQ3dVdXZ1UyurLIOeah
05QSjg3Vtg/bGTVUDSwXS6lP43yEcGnZl9Kt/LvK56RhN4R0UJXqAiPmfNVSf7zNK6F/9ALXt+ep
ZEQYvBqauNbpiFpT0WTmV19qKGqlUePI8z7Cd6ugoTSV8io5yUq78RDDq4u7yh6xc3D+0o2kSv0F
aBznsx10+kkwWNl1DCG8XuSI9MzDvBrAf2J62OFHemH5efJNcQdgY2ncgdNxKEwmigkdU4ukO7fx
5VPIDcNNo+rgnpWq68OpZFjZPGjp1J/r0EGhvtu5/WSQAFWs3ww1Mb9wMhQxzfwxM2M0u6RxcQF7
TnskbXQLTm2fRtoCh81u42V5CuBDoOjbVxXV/jjBX6YUzQd6Nj6kzR5m0ygOAp5ZaeaA/OBnI+IA
xSmpoMg4TQpG1W69kzT3+7vOdzsko2FYDxlOT7N0G8sgESD5yntCt+b3CcagxynS+NKMgbAkHkDp
0an7Fk7iozg6xszEs302Ujf2y0tE27E/p4PCsafOJOuTAML3rXT76sGTjG6tUEFchWZiqTPgxPZ1
YxjxQyvHOvAC3Jtwlt/uHVLWoxOjBFA2LTU0Kuguig9aFE+6KTzRdtGMO1htVhJHwN5Xz5CIdNAY
SeR8ZYzbYTrQqZlHeuW/z6Ienf24h2Y9GywbO+Bw3IU1RREf5T4layuFdAJ2AqoCnKC1yLOsGTv3
Ph4jujgNpa449/HgmJGewTkqB8NfWxzhi2mURP01uICW2lhvnEtK2pzimWOtQi0jFvuOFL3H9Emg
nFFjyD7Dv5f6RF+05cegk+E8Ok114rsFRaOqQLqQMpw810xMjE1fIFbStzHqMXXoXSt9Yt/0ug61
1UqLCiS4aSJyCv9LT21niVmPtewNh/htSvm1lPrFVeuG1gc1V+lhurp4lIy+uTdbwpSLmc5chH32
TclgmDWloj8gmKV0s9yUw0tXMppPeYJmt+qlRHI9lQWrp4/vwAJly1ANKSax3Q4niNGH61qxrDO5
9FqU/91yVoncRS4Q3MM9LpcG+i8V8uZdrvi3funSw1MGe1hbdmUtcB0f8LEJkf3Ia4SIQtO3zs3I
QStdKpwTNam6BzlBp1YgE0eVI/ZXilHWl40RJV96s2qWmlDizwr8w8+UooorS9cDxGMlfw4RhDaC
53uUNJTQ8z4FcaLjNuLQb9ZqLT31RmG5Bu2bdWOH2RVSTulSkcmk1UExlmWh6+htpfCItRRiP7V9
3J4GWz530LG4q9mXvmWWLe6h3Sb4erehje4zhZa50bMvowObRI9yP7jnCBPVZ8DInU8GVahPft/p
80JGnR+LS2sug/pcYOW+6Hu7u8QQjhbh2MFkgvZLGUfGBTmzMsO/KV9nWJ3OYx9l2qDtqaIoBDGa
2QhCRqcBWxBNveAe4oCDBIqcimVWSqMYi1d3y5IeDUtdSahd1om/BCKTLAQOOyf0GMx8lhv0pslS
Hf8BSGR6ifgARoKiHHpqf77yAfYc8Db8WZF8zuphGsV1ec1gZV+yWmV4GulDW4Z0OuqWrABJslVA
GnJd9+gYo4xiLGkZFlOlrTn1lPQgKzMazgclc046x1GoDylkDgOdhdjSkoUudzqNSDAvGciKM1to
6UwSOlqcnpCv5MFPHmLPgOxUSEF35UoJbafKSRG01z2ZalyshmcWdJLPwNnLe+g0xQNIjfxc9fBC
R6gEDoMpdx/jKm7WlpKZp5WSDRs5iur3bhM7dx6Oazi3JFZ+Fqtkn5bSVwutzL1LaNLBXGXpk+zh
PauYOToCaiIjVOXHH9tGbhYNnje0oKSmyZYtsmXrVFZCAdJI8hyCrxqJMzBcSrKM03igR6EiTwrJ
tHqi+wdcIs3tZC6ViRGt5M6Ms2XjmTT4Ipf2KqoClfNerwt95p3IpQCMpeltl11SzbKuWruIcBtQ
/adYGPBx1a7sZoWlW1MWRX7vWrU0DzTFmjWUL2gItumy093PUW926KC0WrSgFabiUur5SxWoO6cy
rVgqbVOvUG7QTmuzzW4TKz5HbH6WoODbdUV5onPUW7edmtAmaDkcaP2A7nI9yh7UNrSFUNf8a5fG
0Ek91NV6MMEO8HPLK3LR7rNZ0qNm5htTgf4NZCWaALru3SsDHfhSaTmx4TkIKTuBCKTEdXdZsUms
nBSPM6i51YrwbGCMDH4l6hL/EROpkKkHTVVKcZWziq69ldFIQxXTdk89B5yDSovpzPRkrECGplp2
Mb0goLrue9d0CyDWDTg3xcGvJcrBHAPtIQs1kyT3Z74OKg1HYGRzmsa+0cMOjQwPn+7CLKtpWgb6
Jf8vnmFc0yxqe6wJDnSLpziuYL/j+51O/oxIUSZVmAkofmvSg5G9ZYDgWIU6vIBnj0/Kqdm3cOat
olmIotMQSDDEnVPZSJ+0KBUEUYr6F/DcVdi34qEqkAHJlJJZWpcNODK3NOmuDuSQroySgO4z51GI
ym5lFZ6dHRftpRawLHFHxU0u1tSvsqNjsq1QojbI7+eJbygLrbXCU1/EFnz2ql7UbpZ8s5LQujBK
PXqPwY255BxKczUztCX1hOzUzUhZzAAHC00gXNBHIYkTeeSXtrSe7Lo35pjV2GelXN3ocrl0NBtB
eHw0l7EqxbOuSL5KTkoDs8K6Y9A0ikeMV1sE4lQPEAbvcYu6MCt8u1NVSU4zBe5ypnsVzi1JXEw7
zafyXYKDNWp+0alX1hTF4wq+Nd7Ixj0LlbYddavgT5Cgf1D/NxQVHKuOPYFiySaQ2v0CnV2Q2mhd
j2DM9MVERPqY37aX5Q1dkeRKiv5EW1Ubr/jjIGJqQgX/qdkmwFkbvUpzxHy9Kgm2jqvFuNo5K9oc
zpcoxSVkhk494BRZtRs6vTpsbC3jZIegtNR+E/rApNOc8FsgRfTQofKlK9Fm9F1S2ca2bHBUBi5I
IfCj/OTnD4PuSB84kFHKwpo0BNqUtgLjPB9zddCp+Z0Gj6tD3MQXy4aW+DpTOu02TkMqgBpw9kaX
rTN18LNvaREY95kj+SfYWPZ3Ee0S2klB3GBC7OU9Pp0B8+OksPv4POj84gH8lYReFcJJH35/gNP2
tZEZNk2RbU0AhJMFcDjrp0pqifJm2OQ5QjSiy8+cqkIuPo+KU3fIg/cZCG9gF02DuiMg7ws0GcWn
0oIXPyuQfn2kJRTMbFVGGxJ1DJSyRHltURr+6GlgNCIp7ZZU7M59FaMkBCXRcFSVVqA3iQT1eRgG
eCz2WC1dC40GM6K3pvfecCXzNDCUPprXY0FRtUmNaa0PyaYYatw548rANWIYa5DhthwZbEuTA10F
l9w5E2RV5Ks323H6jwFCj1A7FtAmh1GN0vqvsZ5zbD2Td/QK3s39eq9f8P0v79oFJghNoXBJ89nf
90e7QJ5Q9McJRAjN1Awm2w/EpzzhG5ONFTSoQOWVZ3lBfCJKO2pOo5TMuVBXVO3vNAzsfTMQnsmy
VNTfBP9owtJ/BnxmhZS3WsIcg7b8rTaNS7PQV5lh3wf4ZVPnE4txw582knOPgMdNNhif8JBb1fZn
r0VvXkgIhXnDQ1gbq8yHHwL6ODgfApR1Wh3Vl4iTaHPhtfJDrqirsHKXQBBWwQDXiBN5iEZthAhb
QRS2lkYroSJKw4IubBQUa41iR2iogFf0S91AjSjXbjSAj2jkK4b7paPLjhQiqlv5HVJudwOITIfK
Pb5F1IbhFFZfhuiux/k7iIeV3hngGdoLM7NOsBE5F5l2iVbaQ6aCUqxAZuvyIutRTkJdKCjYjxQH
gHcEqdbR7oEGrIs2uMKDHNUDRBVgmSNU4rRISLjRTeWaazUrA3b85nNVII9tFR8xmqU5Kmsr1TFO
cilEQab6KtEEzbP4nJrLn3AkxH7j5/mHNGVEgZlQzJyfonwfF9jxyZK2iACQuwnoUTM+d9v8CujF
lVkQJD2PovlgLiTo2pxT/8RTQhvJBK+3GawPDFolsqEbpkaR8ieZcXj1VmorvrMYqRlZBrKgLpbd
yKBrOIYuaG1csacYq9oZroN8eIAhrZ7rAhRubNDPMKdPPZANlBoKY9bQ4ViawoHLlA7nHX3yOg9D
ACeudIIVKDiYURxAj+L5Kml7IEyFoD3VIlqvksl2kTFNaRCtHVs9yzsI7TBXZbZ75WvfOv1YZ76p
ZX81lL6Ysf448ypnjtkhbVqfJbmXn6Z55u5sd/5jcfK1wPc//w+EuJ9fZDQvX2x7qjf1U9HfPpU1
Kr0vLcnx26308z30Cmzs+r/7h35/oee2666b+zWlyjQ+geunyV6EHXOqvci8faTto/zuCtGGJ64f
QfmDmld1DMAU8rDd57/eRTDZnr827THEGhbxVd5+AOlzv1cj9Ksx+P3r7Qbz939m7wV+yUZQ2DH+
2hj8dIlXY2AwBhrYERyy3hgDiApwp1nTNlvN+NmN+RGNAduVQoz5KxPhl4Mg7MnogWPpSLZvP+TO
ryeCMYGoYWts6cc2A8juds+0MwL4vjD/uAp++fKKPiEdtwix6u7l2VJevbzF1zKIe80+upc3bdTM
tL8YBX75/kLhBVFns0Y63qsXH6c+KA4D1ejd1CdjO67lv0tQ1YNDgEaWibgWh8LvL/p6HFTyU3Ap
iKx8//rIxgGK0qERQJ9ABzKwY/hp6dsT2yAsKAoCqONnN9hHFP9oL25BTQfPAjGhhjlSU5U3w4AC
3AnNPl0+ujDAMpA5n/+M6vpFNvDLOKBYE3U7w8UYDvjsx0F7ZN+NE2D773EqHF04sMGNHbgOFHUC
hVDwkpAI/zgIpjWhK0P5iJ7u9nN06cAuJh68KaicvBWbzMh6czKYxsS0IFOb9Pu3H7aOY4uJ6nOu
9q9nBiqTgdRApxywe0um/KuNwdRJi0zDMF6+3qVhxxQbR7YuddZDF4U8wcEGI7+xNPN6AFQGABCo
bj6HzOObBZzAKWgelByDWkU8AOIxzOK3QoI5gYOkiLGCtf0c3SwAdMoDHjoMQh9PgwoJ95sHJVOb
yDoiuQbw3u3n6A6L4zAoY3pz0GzgzIzEO7hmWp+7z/6SEBP0JZh0xvGtBVUf3QEPe3t7ImyLOMCv
+zoQcIjWZJDl2rGugedt8dBFQI6ELsBoWfb2tmhOhNA1k8Pkbm4cXSx4yZYPPS+QJ1HgZFdAv2H7
Ift8NSE4NOvgyEb85u7r41sNbwtZ/O2kWZ1Qc0avQt3PDZCxwB9xbGs8bxpHFw4Fe9ah2bLg5ExP
VdHoEb61NVI3In+isHKsxTPFQN/uwJgoxMSy8V5lb3lzEOwJVp6KSXT8/vWRpcrUtnbr819PlYU8
oa1ukwu+nR0YE2hHCiHhOW4e3SF6xAfICpU+kjn+B+KAhy4OTg82246l2M+lk/0IMbKk2Cc0Ns3d
vDi+o6TJgfrwxaFAwtLsUcfn1QYxposje2xLDzuy5bDbGQ5OldQJIBP0xka71Fdvvi2rGlA3waJs
P8f3u29b9+OGdliuSA5AAUFw/ty96P78Z4dUoOZZpmx8//q4JsIYsw8+Ohusco1zByXk3WdvMpjU
lqkuKFScdkHg+NKE3WQ4eDUYE9kQFtnQm6UUiouQPoVJUWn32QXfIyqljAbHh+4IykiMxbFGBlH1
xmSwrAmGyON28ZxIHN3pQdEweT40LMgTna1W095uOlvMBIVGJL2YI10RFDnkQweB8qql0b3GH3o/
HugTUiQ42hynt5+jiwcc6YzdQx2QLEIdH1lh4uXwuL8zUGTXZJNF8rzgjikKoIp2aEqkGLt6IuKH
u89+n8VifaDvpisvg3N8+QGBXFU41B0YCYQ5IdwbJi+7vwjsiUzHnQF4HqBjHIE3hRT+bvWAMECN
hGOH8ZwD7aeKAHBYBJxE9KM7LqnoPhwaBqghEehR+zTZWF9lyJY5sU2iLAKcu8/fCIJ/IVZ8R3FB
Hoget/gt/6l8C8H1qz/wAl364/fPsKWt5CnwrL0/OMK5dvd++i7W8c+9buwWWvXqyxeo1fY+z3/9
+QX/eOu9e7281ct/XPtPxab4ipTL9tbPj3m5iUGB/U/y6BWbd9fF5vGp9PYQZltcwY8H+oMu7Pfz
wW+vX9TJ5qu3id66hQK2/uWWb6qX/LVblOUmfrnMOPg7YNihTw7peVO8vuwObXToZdebot8km9cX
Frva/MFX9uNfjrTYtcIOvcXpJo7rd/+9ibN/vDvbwDPy90aIWt+YIR56l7NNkYCxDPcHaVexPPja
LIXopwtvC2CHXvh8E5be5rF9espeRmAbCHZllEOvfrF59Pq3l+kO93DoDa4efR7/9ZM/p/uHXvi6
fqy/ek9F0e9dfFd6PfziSbD5sn/hbX5+6IVvN8EGmZXNHub2uSRw6LXv/DD09wLW8/Hy0Avfb2I/
ene5eaxfj8hzzn7oxbfKUG8FccBzY1Z86PU/PJXVu+lT4m6il4uN6+c51Tj06hcbgjkBq9pXJn+G
zx569VUdcPXq9XN/7zcffO10b1V+b+cfel02/u/snUv/a/plU7w7KSPIPOX+ezyjTA++3+8SAU6D
zyC2Q29z4Q9psZ8OjBensEI95dCLI3mb/Vrb/nte969lSvPNI4nYSKa63Lj8GOtN8xT5Lw+93UvG
F9kCeg59kfEO40/909UhfKn/hmG62CTjOL1xcVL9Qx/94sklm9z0e6uCn3h89n9DMjl/iryfB33k
wYEdOPTJ/wpb7sA5NBuF+3xmz34mvx2dsZp96CvMPG9TVShO/HyHHzDcQ2/xFxQIDxykU7aCXyoc
/hum0P0TS8v9Ocf/UTY5dITON48oNL78mGNgeLN9+fvbvHWS/M7u+eP58oW189Zf2z88j3/ia/S0
Kf75vwAAAP//</cx:binary>
              </cx:geoCache>
            </cx:geography>
          </cx:layoutPr>
        </cx:series>
      </cx:plotAreaRegion>
    </cx:plotArea>
    <cx:legend pos="r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prstClr val="white">
                <a:lumMod val="65000"/>
                <a:lumOff val="35000"/>
              </a:prstClr>
            </a:solidFill>
            <a:latin typeface="Century Gothic" panose="020B0502020202020204"/>
          </a:endParaRPr>
        </a:p>
      </cx:txPr>
    </cx:legend>
  </cx:chart>
  <cx:spPr>
    <a:noFill/>
    <a:ln w="60325">
      <a:noFill/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06016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2450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7900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89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7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55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8999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73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57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97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93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0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85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74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26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06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7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29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8EBE59-A246-4136-8BB3-7756A19066C9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7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 txBox="1">
            <a:spLocks noGrp="1"/>
          </p:cNvSpPr>
          <p:nvPr>
            <p:ph type="body" idx="1"/>
          </p:nvPr>
        </p:nvSpPr>
        <p:spPr>
          <a:xfrm>
            <a:off x="859146" y="136478"/>
            <a:ext cx="10515600" cy="417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 dirty="0"/>
              <a:t>PROJECT ON : 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5400" b="1" dirty="0"/>
              <a:t>ANALYSIS OF COVID-19 INDIA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b="1" dirty="0"/>
          </a:p>
        </p:txBody>
      </p:sp>
      <p:sp>
        <p:nvSpPr>
          <p:cNvPr id="2" name="Rectangle 1"/>
          <p:cNvSpPr/>
          <p:nvPr/>
        </p:nvSpPr>
        <p:spPr>
          <a:xfrm>
            <a:off x="216714" y="3922907"/>
            <a:ext cx="361830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PRESENTED BY: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ADIL ADNAN SIDDIQUI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SANDEEP PHATAK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RAHUL MUNGALI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ANUJ KUMAR</a:t>
            </a:r>
          </a:p>
          <a:p>
            <a:pPr lvl="0" algn="ctr"/>
            <a:endParaRPr lang="en-US" b="1" dirty="0">
              <a:solidFill>
                <a:srgbClr val="1D1C1D"/>
              </a:solidFill>
              <a:latin typeface="Slack-Lato"/>
            </a:endParaRPr>
          </a:p>
          <a:p>
            <a:pPr lvl="0" algn="ctr"/>
            <a:endParaRPr lang="en-US" b="1" dirty="0">
              <a:solidFill>
                <a:srgbClr val="1D1C1D"/>
              </a:solidFill>
              <a:latin typeface="Slack-Lato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4" t="-1266" r="23649" b="40374"/>
          <a:stretch/>
        </p:blipFill>
        <p:spPr>
          <a:xfrm>
            <a:off x="7260609" y="2770495"/>
            <a:ext cx="4913194" cy="41079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D7F4D628-8DE8-4FF6-AEE4-795787D93B4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59787714"/>
                  </p:ext>
                </p:extLst>
              </p:nvPr>
            </p:nvGraphicFramePr>
            <p:xfrm>
              <a:off x="3238497" y="0"/>
              <a:ext cx="6862105" cy="663995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xmlns="" id="{D7F4D628-8DE8-4FF6-AEE4-795787D93B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8497" y="0"/>
                <a:ext cx="6862105" cy="663995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235B021-4B6C-1FC3-CF52-E6207D97BD67}"/>
              </a:ext>
            </a:extLst>
          </p:cNvPr>
          <p:cNvSpPr txBox="1"/>
          <p:nvPr/>
        </p:nvSpPr>
        <p:spPr>
          <a:xfrm>
            <a:off x="548641" y="727309"/>
            <a:ext cx="3629464" cy="1177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Confirmed Cases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A6561E-81EF-1FA0-0753-4DE0EE7356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6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BAA5AF-0E03-9668-6891-B9F34B32A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CA2DDDF-872F-9D1A-13B5-61A4C2EB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Insights</a:t>
            </a:r>
            <a:r>
              <a:rPr lang="en-IN" b="1" dirty="0"/>
              <a:t>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20FE8E-6796-0BCF-7F16-4BEB887BA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28165"/>
            <a:ext cx="8946541" cy="419548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Trend in covid cases shows rapid rise in covid cases after relaxation in lockdown.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Also, High rise in covid cases observed during April &amp; May- 2021, due to Delta variant.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Most number of covid positive cases registered in Maharashtra whereas, Highest Fatality rate of 2.77% observed in Punjab State.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Delta7 Cases were highest in Kerala where, lesser vaccination is observed.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Till 31</a:t>
            </a:r>
            <a:r>
              <a:rPr lang="en-IN" baseline="30000" dirty="0"/>
              <a:t>St </a:t>
            </a:r>
            <a:r>
              <a:rPr lang="en-IN" dirty="0"/>
              <a:t>oct 2021, Highest percentage of 5.57% population is vaccinated in Sikkim state.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When Districts were categorized based on Testing Ratio, maximum deaths were reported in states with highest testing ratio.</a:t>
            </a:r>
          </a:p>
        </p:txBody>
      </p:sp>
    </p:spTree>
    <p:extLst>
      <p:ext uri="{BB962C8B-B14F-4D97-AF65-F5344CB8AC3E}">
        <p14:creationId xmlns:p14="http://schemas.microsoft.com/office/powerpoint/2010/main" val="1379670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1454" y="1981268"/>
            <a:ext cx="9404723" cy="1400530"/>
          </a:xfrm>
        </p:spPr>
        <p:txBody>
          <a:bodyPr/>
          <a:lstStyle/>
          <a:p>
            <a:pPr algn="ctr"/>
            <a:r>
              <a:rPr lang="en-IN" sz="8800" dirty="0">
                <a:solidFill>
                  <a:schemeClr val="accent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8096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70004" y="2865417"/>
            <a:ext cx="1741507" cy="17415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Oval 4"/>
          <p:cNvSpPr/>
          <p:nvPr/>
        </p:nvSpPr>
        <p:spPr>
          <a:xfrm>
            <a:off x="3693027" y="2865417"/>
            <a:ext cx="1741507" cy="17415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Oval 6"/>
          <p:cNvSpPr/>
          <p:nvPr/>
        </p:nvSpPr>
        <p:spPr>
          <a:xfrm>
            <a:off x="6794582" y="2865417"/>
            <a:ext cx="1741507" cy="17415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9892205" y="2865417"/>
            <a:ext cx="1741507" cy="17415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11F97B-1F31-06BE-A4E0-0C5134A8D2BB}"/>
              </a:ext>
            </a:extLst>
          </p:cNvPr>
          <p:cNvGrpSpPr/>
          <p:nvPr/>
        </p:nvGrpSpPr>
        <p:grpSpPr>
          <a:xfrm>
            <a:off x="2886766" y="1975904"/>
            <a:ext cx="330200" cy="3809650"/>
            <a:chOff x="2886766" y="1975904"/>
            <a:chExt cx="330200" cy="3809650"/>
          </a:xfrm>
        </p:grpSpPr>
        <p:sp>
          <p:nvSpPr>
            <p:cNvPr id="14" name="Chevron 13"/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Content Placeholder 19"/>
          <p:cNvSpPr txBox="1">
            <a:spLocks/>
          </p:cNvSpPr>
          <p:nvPr/>
        </p:nvSpPr>
        <p:spPr>
          <a:xfrm>
            <a:off x="425873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Analyze the given problem statement 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595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135618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7173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3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334796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4</a:t>
            </a:r>
          </a:p>
        </p:txBody>
      </p:sp>
      <p:sp>
        <p:nvSpPr>
          <p:cNvPr id="45" name="Content Placeholder 19"/>
          <p:cNvSpPr txBox="1">
            <a:spLocks/>
          </p:cNvSpPr>
          <p:nvPr/>
        </p:nvSpPr>
        <p:spPr>
          <a:xfrm>
            <a:off x="3397759" y="5067720"/>
            <a:ext cx="2442728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Brain storming on the given problem &amp; check the multiple table for possible solution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6" name="Content Placeholder 19"/>
          <p:cNvSpPr txBox="1">
            <a:spLocks/>
          </p:cNvSpPr>
          <p:nvPr/>
        </p:nvSpPr>
        <p:spPr>
          <a:xfrm>
            <a:off x="6650451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Figuring out the data with the help of python &amp; SQL 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7" name="Content Placeholder 19"/>
          <p:cNvSpPr txBox="1">
            <a:spLocks/>
          </p:cNvSpPr>
          <p:nvPr/>
        </p:nvSpPr>
        <p:spPr>
          <a:xfrm>
            <a:off x="9748074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Get the output based on the respective query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87105" y="3369026"/>
            <a:ext cx="1794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Analyze problem statement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799147" y="3511397"/>
            <a:ext cx="152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Brain Storming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832415" y="3551504"/>
            <a:ext cx="1665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Python &amp; SQL  Query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398916" y="3557563"/>
            <a:ext cx="728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Insights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2B9AAF4-1687-E55E-90D3-EF991A2F48AF}"/>
              </a:ext>
            </a:extLst>
          </p:cNvPr>
          <p:cNvGrpSpPr/>
          <p:nvPr/>
        </p:nvGrpSpPr>
        <p:grpSpPr>
          <a:xfrm>
            <a:off x="5820075" y="1968045"/>
            <a:ext cx="330200" cy="3809650"/>
            <a:chOff x="2886766" y="1975904"/>
            <a:chExt cx="330200" cy="3809650"/>
          </a:xfrm>
        </p:grpSpPr>
        <p:sp>
          <p:nvSpPr>
            <p:cNvPr id="57" name="Chevron 13">
              <a:extLst>
                <a:ext uri="{FF2B5EF4-FFF2-40B4-BE49-F238E27FC236}">
                  <a16:creationId xmlns:a16="http://schemas.microsoft.com/office/drawing/2014/main" id="{C6651C58-7F72-FFBD-6EAC-5C544E7F62A2}"/>
                </a:ext>
              </a:extLst>
            </p:cNvPr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0E7BC51-5C25-5A5B-C636-BD9DE62711B5}"/>
                </a:ext>
              </a:extLst>
            </p:cNvPr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288571C-B88E-F10B-AE09-7AA4414017B2}"/>
              </a:ext>
            </a:extLst>
          </p:cNvPr>
          <p:cNvGrpSpPr/>
          <p:nvPr/>
        </p:nvGrpSpPr>
        <p:grpSpPr>
          <a:xfrm>
            <a:off x="9026766" y="1960186"/>
            <a:ext cx="330200" cy="3809650"/>
            <a:chOff x="2886766" y="1975904"/>
            <a:chExt cx="330200" cy="3809650"/>
          </a:xfrm>
        </p:grpSpPr>
        <p:sp>
          <p:nvSpPr>
            <p:cNvPr id="63" name="Chevron 13">
              <a:extLst>
                <a:ext uri="{FF2B5EF4-FFF2-40B4-BE49-F238E27FC236}">
                  <a16:creationId xmlns:a16="http://schemas.microsoft.com/office/drawing/2014/main" id="{5E4CEB1D-8E58-B4FC-3DE0-4330EB73D6CA}"/>
                </a:ext>
              </a:extLst>
            </p:cNvPr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A4E9674-C6FA-D5F6-6282-F1E8BF714738}"/>
                </a:ext>
              </a:extLst>
            </p:cNvPr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C3FBBA8-1AA7-2D5D-AD27-D61978A3DEE7}"/>
              </a:ext>
            </a:extLst>
          </p:cNvPr>
          <p:cNvSpPr txBox="1"/>
          <p:nvPr/>
        </p:nvSpPr>
        <p:spPr>
          <a:xfrm>
            <a:off x="425873" y="149358"/>
            <a:ext cx="32554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668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chemeClr val="accent1"/>
                </a:solidFill>
                <a:cs typeface="Arial" panose="020B0604020202020204" pitchFamily="34" charset="0"/>
              </a:rPr>
              <a:t>Action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05F146-215E-1ACA-0EBD-03E1742BE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7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776483" y="3960125"/>
            <a:ext cx="2456597" cy="24156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/>
          <p:cNvSpPr/>
          <p:nvPr/>
        </p:nvSpPr>
        <p:spPr>
          <a:xfrm>
            <a:off x="6919414" y="3978324"/>
            <a:ext cx="2456597" cy="24156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699" y="491321"/>
            <a:ext cx="2456597" cy="23474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25" r="18081"/>
          <a:stretch/>
        </p:blipFill>
        <p:spPr>
          <a:xfrm rot="16200000">
            <a:off x="1767388" y="443552"/>
            <a:ext cx="2388359" cy="245659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694" y="2330142"/>
            <a:ext cx="2213424" cy="214312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1" name="TextBox 20"/>
          <p:cNvSpPr txBox="1"/>
          <p:nvPr/>
        </p:nvSpPr>
        <p:spPr>
          <a:xfrm>
            <a:off x="6974006" y="2947915"/>
            <a:ext cx="2197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Sandeep Phatak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26609" y="6403072"/>
            <a:ext cx="2754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kern="1200" dirty="0">
                <a:solidFill>
                  <a:schemeClr val="accent1"/>
                </a:solidFill>
              </a:rPr>
              <a:t>Rahul Mungali</a:t>
            </a:r>
          </a:p>
          <a:p>
            <a:endParaRPr lang="en-IN" sz="2000" b="1" dirty="0">
              <a:solidFill>
                <a:schemeClr val="accent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010770" y="2938815"/>
            <a:ext cx="2754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kern="1200" dirty="0">
                <a:solidFill>
                  <a:schemeClr val="accent1"/>
                </a:solidFill>
              </a:rPr>
              <a:t>Adil Adnan 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28680" y="6405346"/>
            <a:ext cx="2754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kern="1200" dirty="0">
                <a:solidFill>
                  <a:schemeClr val="accent1"/>
                </a:solidFill>
              </a:rPr>
              <a:t>Anuj Kumar </a:t>
            </a:r>
          </a:p>
          <a:p>
            <a:endParaRPr lang="en-IN" sz="2000" b="1" dirty="0">
              <a:solidFill>
                <a:schemeClr val="accent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10" y="3998793"/>
            <a:ext cx="2415654" cy="23883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" t="20309" r="-888" b="19729"/>
          <a:stretch/>
        </p:blipFill>
        <p:spPr>
          <a:xfrm>
            <a:off x="1755159" y="3944203"/>
            <a:ext cx="2502942" cy="2429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2800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9077"/>
            <a:ext cx="9720072" cy="1043230"/>
          </a:xfrm>
        </p:spPr>
        <p:txBody>
          <a:bodyPr>
            <a:normAutofit/>
          </a:bodyPr>
          <a:lstStyle/>
          <a:p>
            <a:r>
              <a:rPr lang="en-US" dirty="0"/>
              <a:t>     </a:t>
            </a:r>
            <a:r>
              <a:rPr lang="en-US" u="sng" dirty="0"/>
              <a:t>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AE4138-F69A-94F8-6070-A64EC32F2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81" y="1281782"/>
            <a:ext cx="11735817" cy="49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1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9077"/>
            <a:ext cx="9720072" cy="104323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6BE135B-B6EC-4874-9984-609AB612AB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4737776"/>
              </p:ext>
            </p:extLst>
          </p:nvPr>
        </p:nvGraphicFramePr>
        <p:xfrm>
          <a:off x="627798" y="818866"/>
          <a:ext cx="9977936" cy="5352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6011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796D378-0CED-467E-9D22-71634E6CAC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266878"/>
              </p:ext>
            </p:extLst>
          </p:nvPr>
        </p:nvGraphicFramePr>
        <p:xfrm>
          <a:off x="846990" y="805219"/>
          <a:ext cx="9388831" cy="5759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1135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E0ECF5A-F505-4A09-9E6A-7069A36556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6251681"/>
              </p:ext>
            </p:extLst>
          </p:nvPr>
        </p:nvGraphicFramePr>
        <p:xfrm>
          <a:off x="568515" y="548640"/>
          <a:ext cx="9963150" cy="6193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00211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373D086-ADAF-4AD6-97EA-0D9B7604FC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0015017"/>
              </p:ext>
            </p:extLst>
          </p:nvPr>
        </p:nvGraphicFramePr>
        <p:xfrm>
          <a:off x="744121" y="717453"/>
          <a:ext cx="10102069" cy="5683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0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1478636"/>
              </p:ext>
            </p:extLst>
          </p:nvPr>
        </p:nvGraphicFramePr>
        <p:xfrm>
          <a:off x="1037231" y="777922"/>
          <a:ext cx="9539784" cy="5841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3028A92-C275-243B-E3EC-0B644D6F7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257554"/>
              </p:ext>
            </p:extLst>
          </p:nvPr>
        </p:nvGraphicFramePr>
        <p:xfrm>
          <a:off x="9566031" y="4678604"/>
          <a:ext cx="2447088" cy="194056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73986">
                  <a:extLst>
                    <a:ext uri="{9D8B030D-6E8A-4147-A177-3AD203B41FA5}">
                      <a16:colId xmlns:a16="http://schemas.microsoft.com/office/drawing/2014/main" val="315315735"/>
                    </a:ext>
                  </a:extLst>
                </a:gridCol>
                <a:gridCol w="1273102">
                  <a:extLst>
                    <a:ext uri="{9D8B030D-6E8A-4147-A177-3AD203B41FA5}">
                      <a16:colId xmlns:a16="http://schemas.microsoft.com/office/drawing/2014/main" val="32108870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/>
                        <a:t>Category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12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 – 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60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0.05 –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049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0.1 – 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159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0.3 – 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055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19665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1501</TotalTime>
  <Words>258</Words>
  <Application>Microsoft Office PowerPoint</Application>
  <PresentationFormat>Widescreen</PresentationFormat>
  <Paragraphs>53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Slack-Lato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     DASHBOARD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Jyoti Gupta</dc:creator>
  <cp:lastModifiedBy>anuj panwar</cp:lastModifiedBy>
  <cp:revision>53</cp:revision>
  <dcterms:created xsi:type="dcterms:W3CDTF">2022-05-23T11:29:10Z</dcterms:created>
  <dcterms:modified xsi:type="dcterms:W3CDTF">2022-11-15T18:09:22Z</dcterms:modified>
</cp:coreProperties>
</file>